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 id="2147483675" r:id="rId4"/>
  </p:sldMasterIdLst>
  <p:notesMasterIdLst>
    <p:notesMasterId r:id="rId36"/>
  </p:notesMasterIdLst>
  <p:handoutMasterIdLst>
    <p:handoutMasterId r:id="rId37"/>
  </p:handoutMasterIdLst>
  <p:sldIdLst>
    <p:sldId id="256" r:id="rId5"/>
    <p:sldId id="261" r:id="rId6"/>
    <p:sldId id="264" r:id="rId7"/>
    <p:sldId id="314" r:id="rId8"/>
    <p:sldId id="315" r:id="rId9"/>
    <p:sldId id="262" r:id="rId10"/>
    <p:sldId id="270" r:id="rId11"/>
    <p:sldId id="265" r:id="rId12"/>
    <p:sldId id="306" r:id="rId13"/>
    <p:sldId id="273" r:id="rId14"/>
    <p:sldId id="275" r:id="rId15"/>
    <p:sldId id="308" r:id="rId16"/>
    <p:sldId id="324" r:id="rId17"/>
    <p:sldId id="309" r:id="rId18"/>
    <p:sldId id="310" r:id="rId19"/>
    <p:sldId id="307" r:id="rId20"/>
    <p:sldId id="311" r:id="rId21"/>
    <p:sldId id="312" r:id="rId22"/>
    <p:sldId id="320" r:id="rId23"/>
    <p:sldId id="277" r:id="rId24"/>
    <p:sldId id="298" r:id="rId25"/>
    <p:sldId id="317" r:id="rId26"/>
    <p:sldId id="318" r:id="rId27"/>
    <p:sldId id="319" r:id="rId28"/>
    <p:sldId id="321" r:id="rId29"/>
    <p:sldId id="322" r:id="rId30"/>
    <p:sldId id="327" r:id="rId31"/>
    <p:sldId id="325" r:id="rId32"/>
    <p:sldId id="326" r:id="rId33"/>
    <p:sldId id="328" r:id="rId34"/>
    <p:sldId id="272" r:id="rId35"/>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D2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0" d="100"/>
          <a:sy n="90" d="100"/>
        </p:scale>
        <p:origin x="816" y="84"/>
      </p:cViewPr>
      <p:guideLst>
        <p:guide orient="horz" pos="1801"/>
        <p:guide pos="2880"/>
      </p:guideLst>
    </p:cSldViewPr>
  </p:slideViewPr>
  <p:notesTextViewPr>
    <p:cViewPr>
      <p:scale>
        <a:sx n="1" d="1"/>
        <a:sy n="1" d="1"/>
      </p:scale>
      <p:origin x="0" y="0"/>
    </p:cViewPr>
  </p:notesTextViewPr>
  <p:notesViewPr>
    <p:cSldViewPr showGuides="1">
      <p:cViewPr varScale="1">
        <p:scale>
          <a:sx n="83" d="100"/>
          <a:sy n="83" d="100"/>
        </p:scale>
        <p:origin x="474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8FEF09C3-5432-4DA0-9890-3050357C5E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9227E202-B8C5-4411-9AB9-001230F366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CC0FA2-A713-4856-8F75-7FAFAF357361}" type="datetimeFigureOut">
              <a:rPr lang="ko-KR" altLang="en-US" smtClean="0"/>
              <a:pPr/>
              <a:t>2024-04-28</a:t>
            </a:fld>
            <a:endParaRPr lang="ko-KR" altLang="en-US"/>
          </a:p>
        </p:txBody>
      </p:sp>
      <p:sp>
        <p:nvSpPr>
          <p:cNvPr id="4" name="바닥글 개체 틀 3">
            <a:extLst>
              <a:ext uri="{FF2B5EF4-FFF2-40B4-BE49-F238E27FC236}">
                <a16:creationId xmlns:a16="http://schemas.microsoft.com/office/drawing/2014/main" id="{A05FDCCD-9920-4087-A8EF-840D6BF9675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1B30773E-42C5-4B13-84D2-DE05FB0C34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A52E6A-8C14-4F5B-B0CB-3A4FCBC8D1E8}" type="slidenum">
              <a:rPr lang="ko-KR" altLang="en-US" smtClean="0"/>
              <a:pPr/>
              <a:t>‹#›</a:t>
            </a:fld>
            <a:endParaRPr lang="ko-KR" altLang="en-US"/>
          </a:p>
        </p:txBody>
      </p:sp>
    </p:spTree>
    <p:extLst>
      <p:ext uri="{BB962C8B-B14F-4D97-AF65-F5344CB8AC3E}">
        <p14:creationId xmlns:p14="http://schemas.microsoft.com/office/powerpoint/2010/main" val="1617795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88866FF-EA9A-44BA-8DB2-FB8E70490571}" type="datetimeFigureOut">
              <a:rPr lang="ko-KR" altLang="en-US" smtClean="0"/>
              <a:pPr/>
              <a:t>2024-04-28</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789A33-A361-4541-B6A7-456994CC0C02}" type="slidenum">
              <a:rPr lang="ko-KR" altLang="en-US" smtClean="0"/>
              <a:pPr/>
              <a:t>‹#›</a:t>
            </a:fld>
            <a:endParaRPr lang="ko-KR" altLang="en-US"/>
          </a:p>
        </p:txBody>
      </p:sp>
    </p:spTree>
    <p:extLst>
      <p:ext uri="{BB962C8B-B14F-4D97-AF65-F5344CB8AC3E}">
        <p14:creationId xmlns:p14="http://schemas.microsoft.com/office/powerpoint/2010/main" val="382456447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22789A33-A361-4541-B6A7-456994CC0C02}" type="slidenum">
              <a:rPr lang="ko-KR" altLang="en-US" smtClean="0"/>
              <a:pPr/>
              <a:t>11</a:t>
            </a:fld>
            <a:endParaRPr lang="ko-KR" altLang="en-US"/>
          </a:p>
        </p:txBody>
      </p:sp>
    </p:spTree>
    <p:extLst>
      <p:ext uri="{BB962C8B-B14F-4D97-AF65-F5344CB8AC3E}">
        <p14:creationId xmlns:p14="http://schemas.microsoft.com/office/powerpoint/2010/main" val="3364642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22789A33-A361-4541-B6A7-456994CC0C02}" type="slidenum">
              <a:rPr lang="ko-KR" altLang="en-US" smtClean="0"/>
              <a:pPr/>
              <a:t>12</a:t>
            </a:fld>
            <a:endParaRPr lang="ko-KR" altLang="en-US"/>
          </a:p>
        </p:txBody>
      </p:sp>
    </p:spTree>
    <p:extLst>
      <p:ext uri="{BB962C8B-B14F-4D97-AF65-F5344CB8AC3E}">
        <p14:creationId xmlns:p14="http://schemas.microsoft.com/office/powerpoint/2010/main" val="3364642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22789A33-A361-4541-B6A7-456994CC0C02}" type="slidenum">
              <a:rPr lang="ko-KR" altLang="en-US" smtClean="0"/>
              <a:pPr/>
              <a:t>13</a:t>
            </a:fld>
            <a:endParaRPr lang="ko-KR" altLang="en-US"/>
          </a:p>
        </p:txBody>
      </p:sp>
    </p:spTree>
    <p:extLst>
      <p:ext uri="{BB962C8B-B14F-4D97-AF65-F5344CB8AC3E}">
        <p14:creationId xmlns:p14="http://schemas.microsoft.com/office/powerpoint/2010/main" val="3364642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22789A33-A361-4541-B6A7-456994CC0C02}" type="slidenum">
              <a:rPr lang="ko-KR" altLang="en-US" smtClean="0"/>
              <a:pPr/>
              <a:t>14</a:t>
            </a:fld>
            <a:endParaRPr lang="ko-KR" altLang="en-US"/>
          </a:p>
        </p:txBody>
      </p:sp>
    </p:spTree>
    <p:extLst>
      <p:ext uri="{BB962C8B-B14F-4D97-AF65-F5344CB8AC3E}">
        <p14:creationId xmlns:p14="http://schemas.microsoft.com/office/powerpoint/2010/main" val="3364642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22789A33-A361-4541-B6A7-456994CC0C02}" type="slidenum">
              <a:rPr lang="ko-KR" altLang="en-US" smtClean="0"/>
              <a:pPr/>
              <a:t>15</a:t>
            </a:fld>
            <a:endParaRPr lang="ko-KR" altLang="en-US"/>
          </a:p>
        </p:txBody>
      </p:sp>
    </p:spTree>
    <p:extLst>
      <p:ext uri="{BB962C8B-B14F-4D97-AF65-F5344CB8AC3E}">
        <p14:creationId xmlns:p14="http://schemas.microsoft.com/office/powerpoint/2010/main" val="3364642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22789A33-A361-4541-B6A7-456994CC0C02}" type="slidenum">
              <a:rPr lang="ko-KR" altLang="en-US" smtClean="0"/>
              <a:pPr/>
              <a:t>16</a:t>
            </a:fld>
            <a:endParaRPr lang="ko-KR" altLang="en-US"/>
          </a:p>
        </p:txBody>
      </p:sp>
    </p:spTree>
    <p:extLst>
      <p:ext uri="{BB962C8B-B14F-4D97-AF65-F5344CB8AC3E}">
        <p14:creationId xmlns:p14="http://schemas.microsoft.com/office/powerpoint/2010/main" val="3364642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22789A33-A361-4541-B6A7-456994CC0C02}" type="slidenum">
              <a:rPr lang="ko-KR" altLang="en-US" smtClean="0"/>
              <a:pPr/>
              <a:t>17</a:t>
            </a:fld>
            <a:endParaRPr lang="ko-KR" altLang="en-US"/>
          </a:p>
        </p:txBody>
      </p:sp>
    </p:spTree>
    <p:extLst>
      <p:ext uri="{BB962C8B-B14F-4D97-AF65-F5344CB8AC3E}">
        <p14:creationId xmlns:p14="http://schemas.microsoft.com/office/powerpoint/2010/main" val="3364642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22789A33-A361-4541-B6A7-456994CC0C02}" type="slidenum">
              <a:rPr lang="ko-KR" altLang="en-US" smtClean="0"/>
              <a:pPr/>
              <a:t>18</a:t>
            </a:fld>
            <a:endParaRPr lang="ko-KR" altLang="en-US"/>
          </a:p>
        </p:txBody>
      </p:sp>
    </p:spTree>
    <p:extLst>
      <p:ext uri="{BB962C8B-B14F-4D97-AF65-F5344CB8AC3E}">
        <p14:creationId xmlns:p14="http://schemas.microsoft.com/office/powerpoint/2010/main" val="3364642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649293" y="1563638"/>
            <a:ext cx="3845416" cy="1080121"/>
          </a:xfrm>
          <a:prstGeom prst="rect">
            <a:avLst/>
          </a:prstGeom>
        </p:spPr>
        <p:txBody>
          <a:bodyPr anchor="ctr"/>
          <a:lstStyle>
            <a:lvl1pPr marL="0" indent="0" algn="ctr">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2649145" y="2634232"/>
            <a:ext cx="3845416" cy="799934"/>
          </a:xfrm>
          <a:prstGeom prst="rect">
            <a:avLst/>
          </a:prstGeom>
        </p:spPr>
        <p:txBody>
          <a:bodyPr anchor="ctr"/>
          <a:lstStyle>
            <a:lvl1pPr marL="0" indent="0" algn="ctr">
              <a:lnSpc>
                <a:spcPct val="100000"/>
              </a:lnSpc>
              <a:buNone/>
              <a:defRPr sz="1400" b="1" baseline="0">
                <a:solidFill>
                  <a:schemeClr val="tx1">
                    <a:lumMod val="75000"/>
                    <a:lumOff val="25000"/>
                  </a:schemeClr>
                </a:solidFill>
                <a:latin typeface="+mn-lt"/>
                <a:cs typeface="Arial" pitchFamily="34" charset="0"/>
              </a:defRPr>
            </a:lvl1pPr>
          </a:lstStyle>
          <a:p>
            <a:pPr lvl="0"/>
            <a:r>
              <a:rPr lang="en-US" altLang="ko-KR" dirty="0"/>
              <a:t>INSTERT THE TITLE</a:t>
            </a:r>
          </a:p>
          <a:p>
            <a:pPr lvl="0"/>
            <a:r>
              <a:rPr lang="en-US" altLang="ko-KR" dirty="0"/>
              <a:t>OF YOUR </a:t>
            </a:r>
          </a:p>
          <a:p>
            <a:pPr lvl="0"/>
            <a:r>
              <a:rPr lang="en-US" altLang="ko-KR" dirty="0"/>
              <a:t>PRESENTATION HERE</a:t>
            </a:r>
            <a:endParaRPr lang="ko-KR" altLang="en-US" dirty="0"/>
          </a:p>
        </p:txBody>
      </p:sp>
      <p:grpSp>
        <p:nvGrpSpPr>
          <p:cNvPr id="4" name="Group 3"/>
          <p:cNvGrpSpPr/>
          <p:nvPr userDrawn="1"/>
        </p:nvGrpSpPr>
        <p:grpSpPr>
          <a:xfrm>
            <a:off x="1944300" y="0"/>
            <a:ext cx="5255402" cy="5143500"/>
            <a:chOff x="1619672" y="548680"/>
            <a:chExt cx="5904656" cy="5778928"/>
          </a:xfrm>
        </p:grpSpPr>
        <p:sp>
          <p:nvSpPr>
            <p:cNvPr id="5" name="Oval 4"/>
            <p:cNvSpPr/>
            <p:nvPr userDrawn="1"/>
          </p:nvSpPr>
          <p:spPr>
            <a:xfrm>
              <a:off x="2411760" y="1268760"/>
              <a:ext cx="4320480" cy="4320480"/>
            </a:xfrm>
            <a:prstGeom prst="ellipse">
              <a:avLst/>
            </a:prstGeom>
            <a:noFill/>
            <a:ln w="190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 name="Oval 5"/>
            <p:cNvSpPr/>
            <p:nvPr userDrawn="1"/>
          </p:nvSpPr>
          <p:spPr>
            <a:xfrm>
              <a:off x="2483768" y="1340768"/>
              <a:ext cx="4176464" cy="4176464"/>
            </a:xfrm>
            <a:prstGeom prst="ellipse">
              <a:avLst/>
            </a:prstGeom>
            <a:noFill/>
            <a:ln w="190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7" name="Straight Connector 6"/>
            <p:cNvCxnSpPr/>
            <p:nvPr userDrawn="1"/>
          </p:nvCxnSpPr>
          <p:spPr>
            <a:xfrm>
              <a:off x="4572000" y="548680"/>
              <a:ext cx="0" cy="72008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4572000" y="5607528"/>
              <a:ext cx="0" cy="72008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732240" y="3429000"/>
              <a:ext cx="792088" cy="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619672" y="3429000"/>
              <a:ext cx="792088" cy="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V="1">
              <a:off x="6156176" y="2378312"/>
              <a:ext cx="792088" cy="330608"/>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V="1">
              <a:off x="5431496" y="1124744"/>
              <a:ext cx="432048" cy="792088"/>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3094136" y="1131624"/>
              <a:ext cx="613768" cy="785208"/>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2195736" y="2090992"/>
              <a:ext cx="898400" cy="49224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3180984" y="4941168"/>
              <a:ext cx="526920" cy="57606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V="1">
              <a:off x="2456304" y="4329100"/>
              <a:ext cx="637832" cy="39604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5979584" y="4142812"/>
              <a:ext cx="968680" cy="51032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5431496" y="4875464"/>
              <a:ext cx="490068" cy="73206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533116" y="843558"/>
            <a:ext cx="8077768" cy="2160240"/>
          </a:xfrm>
          <a:prstGeom prst="rect">
            <a:avLst/>
          </a:prstGeom>
          <a:solidFill>
            <a:schemeClr val="bg1">
              <a:lumMod val="95000"/>
            </a:schemeClr>
          </a:solidFill>
          <a:ln w="38100">
            <a:no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Picture Placeholder 2"/>
          <p:cNvSpPr>
            <a:spLocks noGrp="1"/>
          </p:cNvSpPr>
          <p:nvPr>
            <p:ph type="pic" idx="13" hasCustomPrompt="1"/>
          </p:nvPr>
        </p:nvSpPr>
        <p:spPr>
          <a:xfrm>
            <a:off x="4031416" y="2475359"/>
            <a:ext cx="1062118" cy="1062118"/>
          </a:xfrm>
          <a:prstGeom prst="ellipse">
            <a:avLst/>
          </a:prstGeom>
          <a:solidFill>
            <a:schemeClr val="bg1">
              <a:lumMod val="95000"/>
            </a:schemeClr>
          </a:solidFill>
          <a:ln w="3810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Text Placeholder 9"/>
          <p:cNvSpPr>
            <a:spLocks noGrp="1"/>
          </p:cNvSpPr>
          <p:nvPr>
            <p:ph type="body" sz="quarter" idx="10" hasCustomPrompt="1"/>
          </p:nvPr>
        </p:nvSpPr>
        <p:spPr>
          <a:xfrm>
            <a:off x="0" y="18062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615967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Images and Contents Layout">
    <p:spTree>
      <p:nvGrpSpPr>
        <p:cNvPr id="1" name=""/>
        <p:cNvGrpSpPr/>
        <p:nvPr/>
      </p:nvGrpSpPr>
      <p:grpSpPr>
        <a:xfrm>
          <a:off x="0" y="0"/>
          <a:ext cx="0" cy="0"/>
          <a:chOff x="0" y="0"/>
          <a:chExt cx="0" cy="0"/>
        </a:xfrm>
      </p:grpSpPr>
      <p:sp>
        <p:nvSpPr>
          <p:cNvPr id="3" name="Rectangle 2"/>
          <p:cNvSpPr/>
          <p:nvPr userDrawn="1"/>
        </p:nvSpPr>
        <p:spPr>
          <a:xfrm>
            <a:off x="6012160" y="0"/>
            <a:ext cx="313184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Picture Placeholder 2"/>
          <p:cNvSpPr>
            <a:spLocks noGrp="1"/>
          </p:cNvSpPr>
          <p:nvPr>
            <p:ph type="pic" idx="1" hasCustomPrompt="1"/>
          </p:nvPr>
        </p:nvSpPr>
        <p:spPr>
          <a:xfrm>
            <a:off x="3131840" y="0"/>
            <a:ext cx="288032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33221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Images and Contents Layout">
    <p:spTree>
      <p:nvGrpSpPr>
        <p:cNvPr id="1" name=""/>
        <p:cNvGrpSpPr/>
        <p:nvPr/>
      </p:nvGrpSpPr>
      <p:grpSpPr>
        <a:xfrm>
          <a:off x="0" y="0"/>
          <a:ext cx="0" cy="0"/>
          <a:chOff x="0" y="0"/>
          <a:chExt cx="0" cy="0"/>
        </a:xfrm>
      </p:grpSpPr>
      <p:sp>
        <p:nvSpPr>
          <p:cNvPr id="2" name="Rectangle 1"/>
          <p:cNvSpPr/>
          <p:nvPr userDrawn="1"/>
        </p:nvSpPr>
        <p:spPr>
          <a:xfrm>
            <a:off x="8244000" y="0"/>
            <a:ext cx="900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 name="Picture Placeholder 2"/>
          <p:cNvSpPr>
            <a:spLocks noGrp="1"/>
          </p:cNvSpPr>
          <p:nvPr>
            <p:ph type="pic" idx="12" hasCustomPrompt="1"/>
          </p:nvPr>
        </p:nvSpPr>
        <p:spPr>
          <a:xfrm>
            <a:off x="5811908" y="0"/>
            <a:ext cx="2448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4" name="Picture Placeholder 2"/>
          <p:cNvSpPr>
            <a:spLocks noGrp="1"/>
          </p:cNvSpPr>
          <p:nvPr>
            <p:ph type="pic" idx="13" hasCustomPrompt="1"/>
          </p:nvPr>
        </p:nvSpPr>
        <p:spPr>
          <a:xfrm>
            <a:off x="2477595" y="0"/>
            <a:ext cx="2448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Rectangle 4"/>
          <p:cNvSpPr/>
          <p:nvPr userDrawn="1"/>
        </p:nvSpPr>
        <p:spPr>
          <a:xfrm>
            <a:off x="4916268" y="0"/>
            <a:ext cx="900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32317301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Images and Contents Layout">
    <p:spTree>
      <p:nvGrpSpPr>
        <p:cNvPr id="1" name=""/>
        <p:cNvGrpSpPr/>
        <p:nvPr/>
      </p:nvGrpSpPr>
      <p:grpSpPr>
        <a:xfrm>
          <a:off x="0" y="0"/>
          <a:ext cx="0" cy="0"/>
          <a:chOff x="0" y="0"/>
          <a:chExt cx="0" cy="0"/>
        </a:xfrm>
      </p:grpSpPr>
      <p:sp>
        <p:nvSpPr>
          <p:cNvPr id="2" name="Picture Placeholder 2"/>
          <p:cNvSpPr>
            <a:spLocks noGrp="1"/>
          </p:cNvSpPr>
          <p:nvPr>
            <p:ph type="pic" idx="13" hasCustomPrompt="1"/>
          </p:nvPr>
        </p:nvSpPr>
        <p:spPr>
          <a:xfrm>
            <a:off x="429444" y="915566"/>
            <a:ext cx="4104456"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5" hasCustomPrompt="1"/>
          </p:nvPr>
        </p:nvSpPr>
        <p:spPr>
          <a:xfrm>
            <a:off x="4644008" y="915566"/>
            <a:ext cx="4104456"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6" hasCustomPrompt="1"/>
          </p:nvPr>
        </p:nvSpPr>
        <p:spPr>
          <a:xfrm>
            <a:off x="429444" y="2912740"/>
            <a:ext cx="4104456"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Text Placeholder 9"/>
          <p:cNvSpPr>
            <a:spLocks noGrp="1"/>
          </p:cNvSpPr>
          <p:nvPr>
            <p:ph type="body" sz="quarter" idx="10" hasCustomPrompt="1"/>
          </p:nvPr>
        </p:nvSpPr>
        <p:spPr>
          <a:xfrm>
            <a:off x="0" y="180628"/>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BASIC LAYOUT</a:t>
            </a:r>
          </a:p>
        </p:txBody>
      </p:sp>
      <p:sp>
        <p:nvSpPr>
          <p:cNvPr id="9" name="Rectangle 8"/>
          <p:cNvSpPr/>
          <p:nvPr userDrawn="1"/>
        </p:nvSpPr>
        <p:spPr>
          <a:xfrm>
            <a:off x="4644464" y="2912740"/>
            <a:ext cx="4104000" cy="18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855765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Images and Contents Layout">
    <p:spTree>
      <p:nvGrpSpPr>
        <p:cNvPr id="1" name=""/>
        <p:cNvGrpSpPr/>
        <p:nvPr/>
      </p:nvGrpSpPr>
      <p:grpSpPr>
        <a:xfrm>
          <a:off x="0" y="0"/>
          <a:ext cx="0" cy="0"/>
          <a:chOff x="0" y="0"/>
          <a:chExt cx="0" cy="0"/>
        </a:xfrm>
      </p:grpSpPr>
      <p:sp>
        <p:nvSpPr>
          <p:cNvPr id="2" name="Rectangle 1"/>
          <p:cNvSpPr/>
          <p:nvPr userDrawn="1"/>
        </p:nvSpPr>
        <p:spPr>
          <a:xfrm>
            <a:off x="4583048" y="0"/>
            <a:ext cx="2286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Picture Placeholder 2"/>
          <p:cNvSpPr>
            <a:spLocks noGrp="1"/>
          </p:cNvSpPr>
          <p:nvPr>
            <p:ph type="pic" idx="10" hasCustomPrompt="1"/>
          </p:nvPr>
        </p:nvSpPr>
        <p:spPr>
          <a:xfrm>
            <a:off x="6858000" y="698778"/>
            <a:ext cx="2286000" cy="1872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1" hasCustomPrompt="1"/>
          </p:nvPr>
        </p:nvSpPr>
        <p:spPr>
          <a:xfrm>
            <a:off x="4583048" y="2578606"/>
            <a:ext cx="2286000" cy="1872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2298953" y="699542"/>
            <a:ext cx="2286000" cy="1872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0" y="2579370"/>
            <a:ext cx="2286000" cy="1872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981159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Images and Contents Layout">
    <p:spTree>
      <p:nvGrpSpPr>
        <p:cNvPr id="1" name=""/>
        <p:cNvGrpSpPr/>
        <p:nvPr/>
      </p:nvGrpSpPr>
      <p:grpSpPr>
        <a:xfrm>
          <a:off x="0" y="0"/>
          <a:ext cx="0" cy="0"/>
          <a:chOff x="0" y="0"/>
          <a:chExt cx="0" cy="0"/>
        </a:xfrm>
      </p:grpSpPr>
      <p:sp>
        <p:nvSpPr>
          <p:cNvPr id="2" name="Picture Placeholder 2"/>
          <p:cNvSpPr>
            <a:spLocks noGrp="1"/>
          </p:cNvSpPr>
          <p:nvPr>
            <p:ph type="pic" idx="13" hasCustomPrompt="1"/>
          </p:nvPr>
        </p:nvSpPr>
        <p:spPr>
          <a:xfrm>
            <a:off x="323528" y="248444"/>
            <a:ext cx="3294112"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4" hasCustomPrompt="1"/>
          </p:nvPr>
        </p:nvSpPr>
        <p:spPr>
          <a:xfrm>
            <a:off x="3671560" y="1832620"/>
            <a:ext cx="1512000"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5" hasCustomPrompt="1"/>
          </p:nvPr>
        </p:nvSpPr>
        <p:spPr>
          <a:xfrm>
            <a:off x="2105640" y="3416796"/>
            <a:ext cx="3077920"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6" hasCustomPrompt="1"/>
          </p:nvPr>
        </p:nvSpPr>
        <p:spPr>
          <a:xfrm>
            <a:off x="323528" y="1832620"/>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7" hasCustomPrompt="1"/>
          </p:nvPr>
        </p:nvSpPr>
        <p:spPr>
          <a:xfrm>
            <a:off x="2105640" y="1832049"/>
            <a:ext cx="1512000"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8" hasCustomPrompt="1"/>
          </p:nvPr>
        </p:nvSpPr>
        <p:spPr>
          <a:xfrm>
            <a:off x="3671560" y="248444"/>
            <a:ext cx="1512000"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483147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6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67544" y="195486"/>
            <a:ext cx="842493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771550"/>
            <a:ext cx="842493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2"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35896" y="1019175"/>
            <a:ext cx="6011911" cy="3057758"/>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5283453" y="1415430"/>
            <a:ext cx="2834003" cy="21142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97966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8_Images and Contents Layout">
    <p:spTree>
      <p:nvGrpSpPr>
        <p:cNvPr id="1" name=""/>
        <p:cNvGrpSpPr/>
        <p:nvPr/>
      </p:nvGrpSpPr>
      <p:grpSpPr>
        <a:xfrm>
          <a:off x="0" y="0"/>
          <a:ext cx="0" cy="0"/>
          <a:chOff x="0" y="0"/>
          <a:chExt cx="0" cy="0"/>
        </a:xfrm>
      </p:grpSpPr>
      <p:pic>
        <p:nvPicPr>
          <p:cNvPr id="2" name="Picture 3"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48247" y="1275606"/>
            <a:ext cx="2526010" cy="25186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88607" y="1275606"/>
            <a:ext cx="2526010" cy="2518619"/>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p:cNvSpPr>
            <a:spLocks noGrp="1"/>
          </p:cNvSpPr>
          <p:nvPr>
            <p:ph type="pic" idx="1" hasCustomPrompt="1"/>
          </p:nvPr>
        </p:nvSpPr>
        <p:spPr>
          <a:xfrm>
            <a:off x="1748616" y="1374406"/>
            <a:ext cx="2319328"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4986924" y="1374406"/>
            <a:ext cx="2319328"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Text Placeholder 9"/>
          <p:cNvSpPr>
            <a:spLocks noGrp="1"/>
          </p:cNvSpPr>
          <p:nvPr>
            <p:ph type="body" sz="quarter" idx="10" hasCustomPrompt="1"/>
          </p:nvPr>
        </p:nvSpPr>
        <p:spPr>
          <a:xfrm>
            <a:off x="467544" y="195486"/>
            <a:ext cx="842493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7" name="Text Placeholder 9"/>
          <p:cNvSpPr>
            <a:spLocks noGrp="1"/>
          </p:cNvSpPr>
          <p:nvPr>
            <p:ph type="body" sz="quarter" idx="11" hasCustomPrompt="1"/>
          </p:nvPr>
        </p:nvSpPr>
        <p:spPr>
          <a:xfrm>
            <a:off x="467544" y="771550"/>
            <a:ext cx="842493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1163576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7_Images and Contents Layout">
    <p:spTree>
      <p:nvGrpSpPr>
        <p:cNvPr id="1" name=""/>
        <p:cNvGrpSpPr/>
        <p:nvPr/>
      </p:nvGrpSpPr>
      <p:grpSpPr>
        <a:xfrm>
          <a:off x="0" y="0"/>
          <a:ext cx="0" cy="0"/>
          <a:chOff x="0" y="0"/>
          <a:chExt cx="0" cy="0"/>
        </a:xfrm>
      </p:grpSpPr>
      <p:pic>
        <p:nvPicPr>
          <p:cNvPr id="2"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940152" y="1023301"/>
            <a:ext cx="3024336" cy="3662411"/>
          </a:xfrm>
          <a:prstGeom prst="rect">
            <a:avLst/>
          </a:prstGeom>
          <a:noFill/>
          <a:extLst>
            <a:ext uri="{909E8E84-426E-40DD-AFC4-6F175D3DCCD1}">
              <a14:hiddenFill xmlns:a14="http://schemas.microsoft.com/office/drawing/2010/main">
                <a:solidFill>
                  <a:srgbClr val="FFFFFF"/>
                </a:solidFill>
              </a14:hiddenFill>
            </a:ext>
          </a:extLst>
        </p:spPr>
      </p:pic>
      <p:sp>
        <p:nvSpPr>
          <p:cNvPr id="3" name="Picture Placeholder 2"/>
          <p:cNvSpPr>
            <a:spLocks noGrp="1"/>
          </p:cNvSpPr>
          <p:nvPr>
            <p:ph type="pic" idx="1" hasCustomPrompt="1"/>
          </p:nvPr>
        </p:nvSpPr>
        <p:spPr>
          <a:xfrm>
            <a:off x="6687664" y="1164297"/>
            <a:ext cx="1744194" cy="26942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2" hasCustomPrompt="1"/>
          </p:nvPr>
        </p:nvSpPr>
        <p:spPr>
          <a:xfrm>
            <a:off x="5196830" y="1426241"/>
            <a:ext cx="1744194" cy="26942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Text Placeholder 9"/>
          <p:cNvSpPr>
            <a:spLocks noGrp="1"/>
          </p:cNvSpPr>
          <p:nvPr>
            <p:ph type="body" sz="quarter" idx="10" hasCustomPrompt="1"/>
          </p:nvPr>
        </p:nvSpPr>
        <p:spPr>
          <a:xfrm>
            <a:off x="467544" y="195486"/>
            <a:ext cx="842493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6" name="Text Placeholder 9"/>
          <p:cNvSpPr>
            <a:spLocks noGrp="1"/>
          </p:cNvSpPr>
          <p:nvPr>
            <p:ph type="body" sz="quarter" idx="11" hasCustomPrompt="1"/>
          </p:nvPr>
        </p:nvSpPr>
        <p:spPr>
          <a:xfrm>
            <a:off x="467544" y="771550"/>
            <a:ext cx="842493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8922350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End Slide Layout">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userDrawn="1"/>
        </p:nvGrpSpPr>
        <p:grpSpPr>
          <a:xfrm>
            <a:off x="1944300" y="0"/>
            <a:ext cx="5255402" cy="5143500"/>
            <a:chOff x="1619672" y="548680"/>
            <a:chExt cx="5904656" cy="5778928"/>
          </a:xfrm>
        </p:grpSpPr>
        <p:sp>
          <p:nvSpPr>
            <p:cNvPr id="5" name="Oval 4"/>
            <p:cNvSpPr/>
            <p:nvPr userDrawn="1"/>
          </p:nvSpPr>
          <p:spPr>
            <a:xfrm>
              <a:off x="2411760" y="1268760"/>
              <a:ext cx="4320480" cy="4320480"/>
            </a:xfrm>
            <a:prstGeom prst="ellipse">
              <a:avLst/>
            </a:prstGeom>
            <a:noFill/>
            <a:ln w="190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 name="Oval 5"/>
            <p:cNvSpPr/>
            <p:nvPr userDrawn="1"/>
          </p:nvSpPr>
          <p:spPr>
            <a:xfrm>
              <a:off x="2483768" y="1340768"/>
              <a:ext cx="4176464" cy="4176464"/>
            </a:xfrm>
            <a:prstGeom prst="ellipse">
              <a:avLst/>
            </a:prstGeom>
            <a:blipFill>
              <a:blip r:embed="rId2"/>
              <a:stretch>
                <a:fillRect/>
              </a:stretch>
            </a:blipFill>
            <a:ln w="190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7" name="Straight Connector 6"/>
            <p:cNvCxnSpPr/>
            <p:nvPr userDrawn="1"/>
          </p:nvCxnSpPr>
          <p:spPr>
            <a:xfrm>
              <a:off x="4572000" y="548680"/>
              <a:ext cx="0" cy="72008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4572000" y="5607528"/>
              <a:ext cx="0" cy="72008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732240" y="3429000"/>
              <a:ext cx="792088" cy="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619672" y="3429000"/>
              <a:ext cx="792088" cy="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V="1">
              <a:off x="6156176" y="2378312"/>
              <a:ext cx="792088" cy="330608"/>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V="1">
              <a:off x="5431496" y="1124744"/>
              <a:ext cx="432048" cy="792088"/>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3094136" y="1131624"/>
              <a:ext cx="613768" cy="785208"/>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2195736" y="2090992"/>
              <a:ext cx="898400" cy="49224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3180984" y="4941168"/>
              <a:ext cx="526920" cy="57606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V="1">
              <a:off x="2456304" y="4329100"/>
              <a:ext cx="637832" cy="39604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5979584" y="4142812"/>
              <a:ext cx="968680" cy="51032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5431496" y="4875464"/>
              <a:ext cx="490068" cy="73206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grpSp>
      <p:sp>
        <p:nvSpPr>
          <p:cNvPr id="10" name="Text Placeholder 9"/>
          <p:cNvSpPr>
            <a:spLocks noGrp="1"/>
          </p:cNvSpPr>
          <p:nvPr>
            <p:ph type="body" sz="quarter" idx="10" hasCustomPrompt="1"/>
          </p:nvPr>
        </p:nvSpPr>
        <p:spPr>
          <a:xfrm>
            <a:off x="0" y="2105794"/>
            <a:ext cx="9144000" cy="576063"/>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268185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Section Break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95936" y="2253238"/>
            <a:ext cx="5148064" cy="473576"/>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3995936" y="2726814"/>
            <a:ext cx="5148064"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2" name="Group 7"/>
          <p:cNvGrpSpPr/>
          <p:nvPr userDrawn="1"/>
        </p:nvGrpSpPr>
        <p:grpSpPr>
          <a:xfrm>
            <a:off x="941932" y="1244876"/>
            <a:ext cx="2693964" cy="2636602"/>
            <a:chOff x="1619672" y="548680"/>
            <a:chExt cx="5904656" cy="5778928"/>
          </a:xfrm>
        </p:grpSpPr>
        <p:sp>
          <p:nvSpPr>
            <p:cNvPr id="9" name="Oval 8"/>
            <p:cNvSpPr/>
            <p:nvPr userDrawn="1"/>
          </p:nvSpPr>
          <p:spPr>
            <a:xfrm>
              <a:off x="2411760" y="1268760"/>
              <a:ext cx="4320480" cy="4320480"/>
            </a:xfrm>
            <a:prstGeom prst="ellipse">
              <a:avLst/>
            </a:prstGeom>
            <a:noFill/>
            <a:ln w="190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2" name="Oval 11"/>
            <p:cNvSpPr/>
            <p:nvPr userDrawn="1"/>
          </p:nvSpPr>
          <p:spPr>
            <a:xfrm>
              <a:off x="2483768" y="1340768"/>
              <a:ext cx="4176464" cy="4176464"/>
            </a:xfrm>
            <a:prstGeom prst="ellipse">
              <a:avLst/>
            </a:prstGeom>
            <a:blipFill>
              <a:blip r:embed="rId2" cstate="print"/>
              <a:stretch>
                <a:fillRect/>
              </a:stretch>
            </a:blipFill>
            <a:ln w="190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3" name="Straight Connector 12"/>
            <p:cNvCxnSpPr/>
            <p:nvPr userDrawn="1"/>
          </p:nvCxnSpPr>
          <p:spPr>
            <a:xfrm>
              <a:off x="4572000" y="548680"/>
              <a:ext cx="0" cy="72008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4572000" y="5607528"/>
              <a:ext cx="0" cy="72008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732240" y="3429000"/>
              <a:ext cx="792088"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619672" y="3429000"/>
              <a:ext cx="792088"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6156176" y="2378312"/>
              <a:ext cx="792088" cy="33060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V="1">
              <a:off x="5431496" y="1124744"/>
              <a:ext cx="432048" cy="79208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3094136" y="1131624"/>
              <a:ext cx="613768" cy="78520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2195736" y="2090992"/>
              <a:ext cx="898400" cy="49224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flipV="1">
              <a:off x="3180984" y="4941168"/>
              <a:ext cx="526920" cy="576064"/>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V="1">
              <a:off x="2456304" y="4329100"/>
              <a:ext cx="637832" cy="396044"/>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5979584" y="4142812"/>
              <a:ext cx="968680" cy="510324"/>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5431496" y="4875464"/>
              <a:ext cx="490068" cy="732064"/>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82354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Break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95936" y="2253238"/>
            <a:ext cx="5148064" cy="473576"/>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3995936" y="2726814"/>
            <a:ext cx="5148064"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8" name="Group 7"/>
          <p:cNvGrpSpPr/>
          <p:nvPr userDrawn="1"/>
        </p:nvGrpSpPr>
        <p:grpSpPr>
          <a:xfrm>
            <a:off x="941932" y="1244876"/>
            <a:ext cx="2693964" cy="2636602"/>
            <a:chOff x="1619672" y="548680"/>
            <a:chExt cx="5904656" cy="5778928"/>
          </a:xfrm>
        </p:grpSpPr>
        <p:sp>
          <p:nvSpPr>
            <p:cNvPr id="9" name="Oval 8"/>
            <p:cNvSpPr/>
            <p:nvPr userDrawn="1"/>
          </p:nvSpPr>
          <p:spPr>
            <a:xfrm>
              <a:off x="2411760" y="1268760"/>
              <a:ext cx="4320480" cy="4320480"/>
            </a:xfrm>
            <a:prstGeom prst="ellipse">
              <a:avLst/>
            </a:prstGeom>
            <a:noFill/>
            <a:ln w="190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2" name="Oval 11"/>
            <p:cNvSpPr/>
            <p:nvPr userDrawn="1"/>
          </p:nvSpPr>
          <p:spPr>
            <a:xfrm>
              <a:off x="2483768" y="1340768"/>
              <a:ext cx="4176464" cy="4176464"/>
            </a:xfrm>
            <a:prstGeom prst="ellipse">
              <a:avLst/>
            </a:prstGeom>
            <a:blipFill>
              <a:blip r:embed="rId2" cstate="print"/>
              <a:stretch>
                <a:fillRect/>
              </a:stretch>
            </a:blipFill>
            <a:ln w="190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3" name="Straight Connector 12"/>
            <p:cNvCxnSpPr/>
            <p:nvPr userDrawn="1"/>
          </p:nvCxnSpPr>
          <p:spPr>
            <a:xfrm>
              <a:off x="4572000" y="548680"/>
              <a:ext cx="0" cy="72008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4572000" y="5607528"/>
              <a:ext cx="0" cy="72008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732240" y="3429000"/>
              <a:ext cx="792088"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619672" y="3429000"/>
              <a:ext cx="792088"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6156176" y="2378312"/>
              <a:ext cx="792088" cy="33060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V="1">
              <a:off x="5431496" y="1124744"/>
              <a:ext cx="432048" cy="79208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3094136" y="1131624"/>
              <a:ext cx="613768" cy="78520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2195736" y="2090992"/>
              <a:ext cx="898400" cy="49224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flipV="1">
              <a:off x="3180984" y="4941168"/>
              <a:ext cx="526920" cy="576064"/>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V="1">
              <a:off x="2456304" y="4329100"/>
              <a:ext cx="637832" cy="396044"/>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5979584" y="4142812"/>
              <a:ext cx="968680" cy="510324"/>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5431496" y="4875464"/>
              <a:ext cx="490068" cy="732064"/>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82354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11138"/>
            <a:ext cx="8679898" cy="700192"/>
          </a:xfrm>
          <a:prstGeom prst="rect">
            <a:avLst/>
          </a:prstGeom>
          <a:noFill/>
          <a:effectLst/>
        </p:spPr>
        <p:txBody>
          <a:bodyPr wrap="square" lIns="68580" tIns="34290" rIns="68580" bIns="34290" rtlCol="0" anchor="ctr">
            <a:spAutoFit/>
          </a:bodyPr>
          <a:lstStyle>
            <a:lvl1pPr marL="0" indent="0" algn="ctr">
              <a:buFontTx/>
              <a:buNone/>
              <a:defRPr lang="en-US" altLang="ko-KR" sz="4100" dirty="0">
                <a:solidFill>
                  <a:schemeClr val="tx1"/>
                </a:solidFill>
                <a:effectLst/>
                <a:latin typeface="+mj-lt"/>
              </a:defRPr>
            </a:lvl1pPr>
          </a:lstStyle>
          <a:p>
            <a:pPr marL="0"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11138"/>
            <a:ext cx="8679898" cy="637097"/>
          </a:xfrm>
          <a:prstGeom prst="rect">
            <a:avLst/>
          </a:prstGeom>
          <a:noFill/>
          <a:effectLst/>
        </p:spPr>
        <p:txBody>
          <a:bodyPr wrap="square" lIns="68580" tIns="34290" rIns="68580" bIns="34290" rtlCol="0" anchor="ctr">
            <a:spAutoFit/>
          </a:bodyPr>
          <a:lstStyle>
            <a:lvl1pPr marL="0" indent="0" algn="ctr">
              <a:buFontTx/>
              <a:buNone/>
              <a:defRPr lang="en-US" altLang="ko-KR" sz="4100" dirty="0">
                <a:solidFill>
                  <a:schemeClr val="tx1"/>
                </a:solidFill>
                <a:effectLst/>
                <a:latin typeface="+mj-lt"/>
              </a:defRPr>
            </a:lvl1pPr>
          </a:lstStyle>
          <a:p>
            <a:pPr marL="0"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9202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3540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55634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3741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906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9642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4334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2857500" y="2371726"/>
            <a:ext cx="6286500" cy="2771775"/>
          </a:xfrm>
          <a:prstGeom prst="rect">
            <a:avLst/>
          </a:prstGeom>
          <a:solidFill>
            <a:schemeClr val="bg1">
              <a:lumMod val="95000"/>
            </a:schemeClr>
          </a:solidFill>
          <a:ln w="19050">
            <a:noFill/>
          </a:ln>
        </p:spPr>
        <p:txBody>
          <a:bodyPr lIns="68580" tIns="34290" rIns="68580" bIns="34290" anchor="ctr"/>
          <a:lstStyle>
            <a:lvl1pPr marL="0" indent="0" algn="ctr">
              <a:lnSpc>
                <a:spcPct val="100000"/>
              </a:lnSpc>
              <a:buNone/>
              <a:defRPr sz="9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40870882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4" name="그림 개체 틀 2">
            <a:extLst>
              <a:ext uri="{FF2B5EF4-FFF2-40B4-BE49-F238E27FC236}">
                <a16:creationId xmlns:a16="http://schemas.microsoft.com/office/drawing/2014/main" id="{42980F6D-A868-4A50-9975-6D38EF3EF1D5}"/>
              </a:ext>
            </a:extLst>
          </p:cNvPr>
          <p:cNvSpPr>
            <a:spLocks noGrp="1"/>
          </p:cNvSpPr>
          <p:nvPr>
            <p:ph type="pic" sz="quarter" idx="48" hasCustomPrompt="1"/>
          </p:nvPr>
        </p:nvSpPr>
        <p:spPr>
          <a:xfrm rot="694714">
            <a:off x="3723857" y="911508"/>
            <a:ext cx="2442657" cy="1679327"/>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5" name="그림 개체 틀 2">
            <a:extLst>
              <a:ext uri="{FF2B5EF4-FFF2-40B4-BE49-F238E27FC236}">
                <a16:creationId xmlns:a16="http://schemas.microsoft.com/office/drawing/2014/main" id="{12852147-F4BC-4002-8D9B-559F42913C6B}"/>
              </a:ext>
            </a:extLst>
          </p:cNvPr>
          <p:cNvSpPr>
            <a:spLocks noGrp="1"/>
          </p:cNvSpPr>
          <p:nvPr>
            <p:ph type="pic" sz="quarter" idx="49" hasCustomPrompt="1"/>
          </p:nvPr>
        </p:nvSpPr>
        <p:spPr>
          <a:xfrm rot="21398040">
            <a:off x="6008888" y="1732087"/>
            <a:ext cx="2442657" cy="1679327"/>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그림 개체 틀 2">
            <a:extLst>
              <a:ext uri="{FF2B5EF4-FFF2-40B4-BE49-F238E27FC236}">
                <a16:creationId xmlns:a16="http://schemas.microsoft.com/office/drawing/2014/main" id="{6A8E4311-9832-4868-9218-82FDF254D169}"/>
              </a:ext>
            </a:extLst>
          </p:cNvPr>
          <p:cNvSpPr>
            <a:spLocks noGrp="1"/>
          </p:cNvSpPr>
          <p:nvPr>
            <p:ph type="pic" sz="quarter" idx="50" hasCustomPrompt="1"/>
          </p:nvPr>
        </p:nvSpPr>
        <p:spPr>
          <a:xfrm rot="20741363">
            <a:off x="3749831" y="2697781"/>
            <a:ext cx="2442657" cy="1679327"/>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979371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827544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67544" y="195486"/>
            <a:ext cx="842493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771550"/>
            <a:ext cx="842493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310652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0628"/>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703817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691680" y="123478"/>
            <a:ext cx="7452320"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691680" y="699542"/>
            <a:ext cx="745232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298141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_Basic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2700934" y="322499"/>
            <a:ext cx="1583034" cy="1385155"/>
          </a:xfrm>
          <a:prstGeom prst="rect">
            <a:avLst/>
          </a:prstGeom>
          <a:solidFill>
            <a:schemeClr val="bg1">
              <a:lumMod val="95000"/>
            </a:schemeClr>
          </a:solidFill>
          <a:ln w="1905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1" hasCustomPrompt="1"/>
          </p:nvPr>
        </p:nvSpPr>
        <p:spPr>
          <a:xfrm>
            <a:off x="2700934" y="1898609"/>
            <a:ext cx="1583034" cy="1385155"/>
          </a:xfrm>
          <a:prstGeom prst="rect">
            <a:avLst/>
          </a:prstGeom>
          <a:solidFill>
            <a:schemeClr val="bg1">
              <a:lumMod val="95000"/>
            </a:schemeClr>
          </a:solidFill>
          <a:ln w="1905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700934" y="3474719"/>
            <a:ext cx="1583034" cy="1385155"/>
          </a:xfrm>
          <a:prstGeom prst="rect">
            <a:avLst/>
          </a:prstGeom>
          <a:solidFill>
            <a:schemeClr val="bg1">
              <a:lumMod val="95000"/>
            </a:schemeClr>
          </a:solidFill>
          <a:ln w="1905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965846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3" r:id="rId3"/>
    <p:sldLayoutId id="2147483660" r:id="rId4"/>
    <p:sldLayoutId id="2147483661" r:id="rId5"/>
    <p:sldLayoutId id="2147483662" r:id="rId6"/>
    <p:sldLayoutId id="2147483664" r:id="rId7"/>
    <p:sldLayoutId id="2147483655" r:id="rId8"/>
    <p:sldLayoutId id="2147483665" r:id="rId9"/>
    <p:sldLayoutId id="2147483666" r:id="rId10"/>
    <p:sldLayoutId id="2147483667" r:id="rId11"/>
    <p:sldLayoutId id="2147483668" r:id="rId12"/>
    <p:sldLayoutId id="2147483669" r:id="rId13"/>
    <p:sldLayoutId id="2147483673" r:id="rId14"/>
    <p:sldLayoutId id="2147483672" r:id="rId15"/>
    <p:sldLayoutId id="2147483671" r:id="rId16"/>
    <p:sldLayoutId id="2147483656" r:id="rId17"/>
    <p:sldLayoutId id="2147483687" r:id="rId18"/>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 id="2147483674"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06351" y="928676"/>
            <a:ext cx="4923103" cy="2357454"/>
          </a:xfrm>
        </p:spPr>
        <p:txBody>
          <a:bodyPr/>
          <a:lstStyle/>
          <a:p>
            <a:pPr lvl="0"/>
            <a:r>
              <a:rPr lang="en-US" altLang="ko-KR" sz="5400" dirty="0">
                <a:solidFill>
                  <a:srgbClr val="FF0000"/>
                </a:solidFill>
                <a:highlight>
                  <a:srgbClr val="000000"/>
                </a:highlight>
                <a:latin typeface="Open Sans" pitchFamily="34" charset="0"/>
                <a:ea typeface="Open Sans" pitchFamily="34" charset="0"/>
                <a:cs typeface="Open Sans" pitchFamily="34" charset="0"/>
              </a:rPr>
              <a:t>C</a:t>
            </a:r>
            <a:r>
              <a:rPr lang="en-US" altLang="ko-KR" sz="5400" dirty="0">
                <a:solidFill>
                  <a:schemeClr val="bg1"/>
                </a:solidFill>
                <a:highlight>
                  <a:srgbClr val="000000"/>
                </a:highlight>
                <a:latin typeface="Open Sans" pitchFamily="34" charset="0"/>
                <a:ea typeface="Open Sans" pitchFamily="34" charset="0"/>
                <a:cs typeface="Open Sans" pitchFamily="34" charset="0"/>
              </a:rPr>
              <a:t>ar</a:t>
            </a:r>
            <a:r>
              <a:rPr lang="en-US" altLang="ko-KR" sz="5400" dirty="0">
                <a:solidFill>
                  <a:srgbClr val="FF0000"/>
                </a:solidFill>
                <a:highlight>
                  <a:srgbClr val="000000"/>
                </a:highlight>
                <a:latin typeface="Open Sans" pitchFamily="34" charset="0"/>
                <a:ea typeface="Open Sans" pitchFamily="34" charset="0"/>
                <a:cs typeface="Open Sans" pitchFamily="34" charset="0"/>
              </a:rPr>
              <a:t>A</a:t>
            </a:r>
            <a:r>
              <a:rPr lang="en-US" altLang="ko-KR" sz="5400" dirty="0">
                <a:solidFill>
                  <a:schemeClr val="bg1"/>
                </a:solidFill>
                <a:highlight>
                  <a:srgbClr val="000000"/>
                </a:highlight>
                <a:latin typeface="Open Sans" pitchFamily="34" charset="0"/>
                <a:ea typeface="Open Sans" pitchFamily="34" charset="0"/>
                <a:cs typeface="Open Sans" pitchFamily="34" charset="0"/>
              </a:rPr>
              <a:t>xi</a:t>
            </a:r>
            <a:r>
              <a:rPr lang="en-US" altLang="ko-KR" sz="5400" dirty="0">
                <a:solidFill>
                  <a:srgbClr val="FF0000"/>
                </a:solidFill>
                <a:highlight>
                  <a:srgbClr val="000000"/>
                </a:highlight>
                <a:latin typeface="Open Sans" pitchFamily="34" charset="0"/>
                <a:ea typeface="Open Sans" pitchFamily="34" charset="0"/>
                <a:cs typeface="Open Sans" pitchFamily="34" charset="0"/>
              </a:rPr>
              <a:t>a</a:t>
            </a:r>
          </a:p>
        </p:txBody>
      </p:sp>
      <p:sp>
        <p:nvSpPr>
          <p:cNvPr id="4" name="Text Placeholder 3"/>
          <p:cNvSpPr>
            <a:spLocks noGrp="1"/>
          </p:cNvSpPr>
          <p:nvPr>
            <p:ph type="body" sz="quarter" idx="11"/>
          </p:nvPr>
        </p:nvSpPr>
        <p:spPr>
          <a:xfrm>
            <a:off x="2369658" y="3143254"/>
            <a:ext cx="3845416" cy="799934"/>
          </a:xfrm>
        </p:spPr>
        <p:txBody>
          <a:bodyPr/>
          <a:lstStyle/>
          <a:p>
            <a:pPr>
              <a:spcBef>
                <a:spcPts val="0"/>
              </a:spcBef>
              <a:defRPr/>
            </a:pPr>
            <a:r>
              <a:rPr lang="en-US" altLang="ko-KR" dirty="0">
                <a:latin typeface="Open Sans" pitchFamily="34" charset="0"/>
                <a:ea typeface="Open Sans" pitchFamily="34" charset="0"/>
                <a:cs typeface="Open Sans" pitchFamily="34" charset="0"/>
              </a:rPr>
              <a:t>FIND THE BEST CAR FOR YOU</a:t>
            </a:r>
          </a:p>
        </p:txBody>
      </p:sp>
      <p:sp>
        <p:nvSpPr>
          <p:cNvPr id="7" name="Rectangle 6"/>
          <p:cNvSpPr/>
          <p:nvPr/>
        </p:nvSpPr>
        <p:spPr>
          <a:xfrm>
            <a:off x="4220929" y="3097535"/>
            <a:ext cx="571504"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501446" y="3714758"/>
            <a:ext cx="1245854" cy="893834"/>
          </a:xfrm>
          <a:prstGeom prst="rect">
            <a:avLst/>
          </a:prstGeom>
          <a:noFill/>
        </p:spPr>
        <p:txBody>
          <a:bodyPr wrap="none" rtlCol="0">
            <a:spAutoFit/>
          </a:bodyPr>
          <a:lstStyle/>
          <a:p>
            <a:pPr algn="r">
              <a:lnSpc>
                <a:spcPct val="150000"/>
              </a:lnSpc>
            </a:pPr>
            <a:r>
              <a:rPr lang="en-US" sz="1200" b="1" dirty="0">
                <a:latin typeface="Open Sans Light" pitchFamily="34" charset="0"/>
                <a:ea typeface="Open Sans Light" pitchFamily="34" charset="0"/>
                <a:cs typeface="Open Sans Light" pitchFamily="34" charset="0"/>
              </a:rPr>
              <a:t>By  Vinay Singal</a:t>
            </a:r>
          </a:p>
          <a:p>
            <a:pPr algn="r">
              <a:lnSpc>
                <a:spcPct val="150000"/>
              </a:lnSpc>
            </a:pPr>
            <a:r>
              <a:rPr lang="en-US" sz="1200" b="1" dirty="0">
                <a:latin typeface="Open Sans Light" pitchFamily="34" charset="0"/>
                <a:ea typeface="Open Sans Light" pitchFamily="34" charset="0"/>
                <a:cs typeface="Open Sans Light" pitchFamily="34" charset="0"/>
              </a:rPr>
              <a:t>21012041056</a:t>
            </a:r>
          </a:p>
          <a:p>
            <a:pPr algn="r">
              <a:lnSpc>
                <a:spcPct val="150000"/>
              </a:lnSpc>
            </a:pPr>
            <a:r>
              <a:rPr lang="en-US" sz="1200" b="1" dirty="0">
                <a:latin typeface="Open Sans Light" pitchFamily="34" charset="0"/>
                <a:ea typeface="Open Sans Light" pitchFamily="34" charset="0"/>
                <a:cs typeface="Open Sans Light" pitchFamily="34" charset="0"/>
              </a:rPr>
              <a:t>BCA-III</a:t>
            </a:r>
          </a:p>
        </p:txBody>
      </p:sp>
      <p:pic>
        <p:nvPicPr>
          <p:cNvPr id="11" name="Picture 2" descr="C:\Users\raman\Downloads\Screenshot_17-removebg-preview.png"/>
          <p:cNvPicPr>
            <a:picLocks noChangeAspect="1" noChangeArrowheads="1"/>
          </p:cNvPicPr>
          <p:nvPr/>
        </p:nvPicPr>
        <p:blipFill>
          <a:blip r:embed="rId2" cstate="print"/>
          <a:srcRect/>
          <a:stretch>
            <a:fillRect/>
          </a:stretch>
        </p:blipFill>
        <p:spPr bwMode="auto">
          <a:xfrm flipH="1">
            <a:off x="5584368" y="3357568"/>
            <a:ext cx="553418" cy="364446"/>
          </a:xfrm>
          <a:prstGeom prst="rect">
            <a:avLst/>
          </a:prstGeom>
          <a:noFill/>
        </p:spPr>
      </p:pic>
      <p:pic>
        <p:nvPicPr>
          <p:cNvPr id="6" name="Picture 5">
            <a:extLst>
              <a:ext uri="{FF2B5EF4-FFF2-40B4-BE49-F238E27FC236}">
                <a16:creationId xmlns:a16="http://schemas.microsoft.com/office/drawing/2014/main" id="{B5A77FF5-F195-C63D-201C-D8D3BDFA9C39}"/>
              </a:ext>
            </a:extLst>
          </p:cNvPr>
          <p:cNvPicPr>
            <a:picLocks noChangeAspect="1"/>
          </p:cNvPicPr>
          <p:nvPr/>
        </p:nvPicPr>
        <p:blipFill>
          <a:blip r:embed="rId3"/>
          <a:stretch>
            <a:fillRect/>
          </a:stretch>
        </p:blipFill>
        <p:spPr>
          <a:xfrm>
            <a:off x="3131840" y="2355726"/>
            <a:ext cx="2664296" cy="552450"/>
          </a:xfrm>
          <a:prstGeom prst="rect">
            <a:avLst/>
          </a:prstGeom>
        </p:spPr>
      </p:pic>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78894"/>
            <a:ext cx="9144000" cy="576064"/>
          </a:xfrm>
        </p:spPr>
        <p:txBody>
          <a:bodyPr/>
          <a:lstStyle/>
          <a:p>
            <a:r>
              <a:rPr lang="en-US" altLang="ko-KR" b="1" dirty="0">
                <a:latin typeface="Open Sans" pitchFamily="34" charset="0"/>
                <a:ea typeface="Open Sans" pitchFamily="34" charset="0"/>
                <a:cs typeface="Open Sans" pitchFamily="34" charset="0"/>
              </a:rPr>
              <a:t>How it works ?</a:t>
            </a:r>
            <a:endParaRPr lang="ko-KR" altLang="en-US" b="1" dirty="0">
              <a:latin typeface="Open Sans" pitchFamily="34" charset="0"/>
              <a:cs typeface="Open Sans" pitchFamily="34" charset="0"/>
            </a:endParaRPr>
          </a:p>
        </p:txBody>
      </p:sp>
      <p:sp>
        <p:nvSpPr>
          <p:cNvPr id="3" name="Text Placeholder 2"/>
          <p:cNvSpPr>
            <a:spLocks noGrp="1"/>
          </p:cNvSpPr>
          <p:nvPr>
            <p:ph type="body" sz="quarter" idx="11"/>
          </p:nvPr>
        </p:nvSpPr>
        <p:spPr>
          <a:xfrm>
            <a:off x="0" y="854958"/>
            <a:ext cx="9144000" cy="288032"/>
          </a:xfrm>
        </p:spPr>
        <p:txBody>
          <a:bodyPr/>
          <a:lstStyle/>
          <a:p>
            <a:pPr lvl="0"/>
            <a:r>
              <a:rPr lang="en-US" altLang="ko-KR" dirty="0">
                <a:latin typeface="Open Sans" pitchFamily="34" charset="0"/>
                <a:ea typeface="Open Sans" pitchFamily="34" charset="0"/>
                <a:cs typeface="Open Sans" pitchFamily="34" charset="0"/>
              </a:rPr>
              <a:t>Process to book your favorite car</a:t>
            </a:r>
          </a:p>
        </p:txBody>
      </p:sp>
      <p:cxnSp>
        <p:nvCxnSpPr>
          <p:cNvPr id="4" name="Straight Connector 3"/>
          <p:cNvCxnSpPr>
            <a:stCxn id="10" idx="2"/>
          </p:cNvCxnSpPr>
          <p:nvPr/>
        </p:nvCxnSpPr>
        <p:spPr>
          <a:xfrm>
            <a:off x="1341538" y="2844423"/>
            <a:ext cx="6313227" cy="8296"/>
          </a:xfrm>
          <a:prstGeom prst="line">
            <a:avLst/>
          </a:prstGeom>
          <a:ln w="25400">
            <a:solidFill>
              <a:schemeClr val="tx1">
                <a:lumMod val="75000"/>
                <a:lumOff val="25000"/>
              </a:schemeClr>
            </a:solidFill>
            <a:head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7092278" y="2355726"/>
            <a:ext cx="971680" cy="971680"/>
            <a:chOff x="7092280" y="2517710"/>
            <a:chExt cx="971680" cy="971680"/>
          </a:xfrm>
        </p:grpSpPr>
        <p:sp>
          <p:nvSpPr>
            <p:cNvPr id="6" name="Oval 5"/>
            <p:cNvSpPr/>
            <p:nvPr/>
          </p:nvSpPr>
          <p:spPr>
            <a:xfrm>
              <a:off x="7092280" y="2517710"/>
              <a:ext cx="971680" cy="97168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7" name="Oval 6"/>
            <p:cNvSpPr/>
            <p:nvPr/>
          </p:nvSpPr>
          <p:spPr>
            <a:xfrm>
              <a:off x="7201684" y="2627114"/>
              <a:ext cx="752872" cy="752872"/>
            </a:xfrm>
            <a:prstGeom prst="ellipse">
              <a:avLst/>
            </a:prstGeom>
            <a:solidFill>
              <a:schemeClr val="accent1">
                <a:alpha val="5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 name="Group 7"/>
          <p:cNvGrpSpPr/>
          <p:nvPr/>
        </p:nvGrpSpPr>
        <p:grpSpPr>
          <a:xfrm>
            <a:off x="1269530" y="2700407"/>
            <a:ext cx="288032" cy="288032"/>
            <a:chOff x="611560" y="2851238"/>
            <a:chExt cx="288032" cy="288032"/>
          </a:xfrm>
        </p:grpSpPr>
        <p:sp>
          <p:nvSpPr>
            <p:cNvPr id="9" name="Oval 8"/>
            <p:cNvSpPr/>
            <p:nvPr/>
          </p:nvSpPr>
          <p:spPr>
            <a:xfrm>
              <a:off x="611560" y="2851238"/>
              <a:ext cx="288032" cy="288032"/>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Oval 9"/>
            <p:cNvSpPr/>
            <p:nvPr/>
          </p:nvSpPr>
          <p:spPr>
            <a:xfrm>
              <a:off x="683568" y="2923246"/>
              <a:ext cx="144016" cy="14401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grpSp>
      <p:grpSp>
        <p:nvGrpSpPr>
          <p:cNvPr id="11" name="Group 10"/>
          <p:cNvGrpSpPr/>
          <p:nvPr/>
        </p:nvGrpSpPr>
        <p:grpSpPr>
          <a:xfrm>
            <a:off x="2839302" y="2689254"/>
            <a:ext cx="288032" cy="288032"/>
            <a:chOff x="611560" y="2851238"/>
            <a:chExt cx="288032" cy="288032"/>
          </a:xfrm>
        </p:grpSpPr>
        <p:sp>
          <p:nvSpPr>
            <p:cNvPr id="12" name="Oval 11"/>
            <p:cNvSpPr/>
            <p:nvPr/>
          </p:nvSpPr>
          <p:spPr>
            <a:xfrm>
              <a:off x="611560" y="2851238"/>
              <a:ext cx="288032" cy="288032"/>
            </a:xfrm>
            <a:prstGeom prst="ellips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13" name="Oval 12"/>
            <p:cNvSpPr/>
            <p:nvPr/>
          </p:nvSpPr>
          <p:spPr>
            <a:xfrm>
              <a:off x="683568" y="2923246"/>
              <a:ext cx="144016" cy="14401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grpSp>
      <p:grpSp>
        <p:nvGrpSpPr>
          <p:cNvPr id="14" name="Group 13"/>
          <p:cNvGrpSpPr/>
          <p:nvPr/>
        </p:nvGrpSpPr>
        <p:grpSpPr>
          <a:xfrm>
            <a:off x="4409074" y="2689254"/>
            <a:ext cx="288032" cy="288032"/>
            <a:chOff x="611560" y="2851238"/>
            <a:chExt cx="288032" cy="288032"/>
          </a:xfrm>
        </p:grpSpPr>
        <p:sp>
          <p:nvSpPr>
            <p:cNvPr id="15" name="Oval 14"/>
            <p:cNvSpPr/>
            <p:nvPr/>
          </p:nvSpPr>
          <p:spPr>
            <a:xfrm>
              <a:off x="611560" y="2851238"/>
              <a:ext cx="288032" cy="288032"/>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6" name="Oval 15"/>
            <p:cNvSpPr/>
            <p:nvPr/>
          </p:nvSpPr>
          <p:spPr>
            <a:xfrm>
              <a:off x="683568" y="2923246"/>
              <a:ext cx="144016" cy="14401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grpSp>
      <p:grpSp>
        <p:nvGrpSpPr>
          <p:cNvPr id="17" name="Group 16"/>
          <p:cNvGrpSpPr/>
          <p:nvPr/>
        </p:nvGrpSpPr>
        <p:grpSpPr>
          <a:xfrm>
            <a:off x="5978845" y="2708703"/>
            <a:ext cx="288032" cy="288032"/>
            <a:chOff x="611560" y="2851238"/>
            <a:chExt cx="288032" cy="288032"/>
          </a:xfrm>
        </p:grpSpPr>
        <p:sp>
          <p:nvSpPr>
            <p:cNvPr id="18" name="Oval 17"/>
            <p:cNvSpPr/>
            <p:nvPr/>
          </p:nvSpPr>
          <p:spPr>
            <a:xfrm>
              <a:off x="611560" y="2851238"/>
              <a:ext cx="288032" cy="288032"/>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9" name="Oval 18"/>
            <p:cNvSpPr/>
            <p:nvPr/>
          </p:nvSpPr>
          <p:spPr>
            <a:xfrm>
              <a:off x="683568" y="2923246"/>
              <a:ext cx="144016" cy="14401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grpSp>
      <p:sp>
        <p:nvSpPr>
          <p:cNvPr id="21" name="TextBox 20"/>
          <p:cNvSpPr txBox="1"/>
          <p:nvPr/>
        </p:nvSpPr>
        <p:spPr>
          <a:xfrm>
            <a:off x="5339360" y="1928808"/>
            <a:ext cx="1609679" cy="338554"/>
          </a:xfrm>
          <a:prstGeom prst="rect">
            <a:avLst/>
          </a:prstGeom>
          <a:noFill/>
        </p:spPr>
        <p:txBody>
          <a:bodyPr wrap="square" rtlCol="0" anchor="ctr">
            <a:spAutoFit/>
          </a:bodyPr>
          <a:lstStyle/>
          <a:p>
            <a:pPr algn="ctr"/>
            <a:r>
              <a:rPr lang="en-US" altLang="ko-KR" sz="1600" b="1" dirty="0">
                <a:solidFill>
                  <a:schemeClr val="accent2"/>
                </a:solidFill>
                <a:latin typeface="Open Sans" pitchFamily="34" charset="0"/>
                <a:ea typeface="Open Sans" pitchFamily="34" charset="0"/>
                <a:cs typeface="Open Sans" pitchFamily="34" charset="0"/>
              </a:rPr>
              <a:t>Book Car</a:t>
            </a:r>
            <a:endParaRPr lang="ko-KR" altLang="en-US" sz="1600" b="1" dirty="0">
              <a:solidFill>
                <a:schemeClr val="accent2"/>
              </a:solidFill>
              <a:latin typeface="Open Sans" pitchFamily="34" charset="0"/>
              <a:cs typeface="Open Sans" pitchFamily="34" charset="0"/>
            </a:endParaRPr>
          </a:p>
        </p:txBody>
      </p:sp>
      <p:sp>
        <p:nvSpPr>
          <p:cNvPr id="22" name="TextBox 21"/>
          <p:cNvSpPr txBox="1"/>
          <p:nvPr/>
        </p:nvSpPr>
        <p:spPr>
          <a:xfrm>
            <a:off x="3927194" y="1839545"/>
            <a:ext cx="1285884" cy="461665"/>
          </a:xfrm>
          <a:prstGeom prst="rect">
            <a:avLst/>
          </a:prstGeom>
          <a:noFill/>
        </p:spPr>
        <p:txBody>
          <a:bodyPr wrap="square" rtlCol="0" anchor="ctr">
            <a:spAutoFit/>
          </a:bodyPr>
          <a:lstStyle/>
          <a:p>
            <a:pPr algn="ctr"/>
            <a:r>
              <a:rPr lang="en-US" altLang="ko-KR" sz="1200" b="1" dirty="0">
                <a:solidFill>
                  <a:schemeClr val="tx1">
                    <a:lumMod val="75000"/>
                    <a:lumOff val="25000"/>
                  </a:schemeClr>
                </a:solidFill>
                <a:latin typeface="Open Sans" pitchFamily="34" charset="0"/>
                <a:ea typeface="Open Sans" pitchFamily="34" charset="0"/>
                <a:cs typeface="Open Sans" pitchFamily="34" charset="0"/>
              </a:rPr>
              <a:t>Browse Car Catalog</a:t>
            </a:r>
            <a:endParaRPr lang="ko-KR" altLang="en-US" sz="1200" b="1" dirty="0">
              <a:solidFill>
                <a:schemeClr val="tx1">
                  <a:lumMod val="75000"/>
                  <a:lumOff val="25000"/>
                </a:schemeClr>
              </a:solidFill>
              <a:latin typeface="Open Sans" pitchFamily="34" charset="0"/>
              <a:cs typeface="Open Sans" pitchFamily="34" charset="0"/>
            </a:endParaRPr>
          </a:p>
        </p:txBody>
      </p:sp>
      <p:sp>
        <p:nvSpPr>
          <p:cNvPr id="23" name="TextBox 22"/>
          <p:cNvSpPr txBox="1"/>
          <p:nvPr/>
        </p:nvSpPr>
        <p:spPr>
          <a:xfrm>
            <a:off x="2357422" y="1937561"/>
            <a:ext cx="1285884"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latin typeface="Open Sans" pitchFamily="34" charset="0"/>
                <a:ea typeface="Open Sans" pitchFamily="34" charset="0"/>
                <a:cs typeface="Open Sans" pitchFamily="34" charset="0"/>
              </a:rPr>
              <a:t>Login/Register</a:t>
            </a:r>
            <a:endParaRPr lang="ko-KR" altLang="en-US" sz="1200" b="1" dirty="0">
              <a:solidFill>
                <a:schemeClr val="tx1">
                  <a:lumMod val="75000"/>
                  <a:lumOff val="25000"/>
                </a:schemeClr>
              </a:solidFill>
              <a:latin typeface="Open Sans" pitchFamily="34" charset="0"/>
              <a:cs typeface="Open Sans" pitchFamily="34" charset="0"/>
            </a:endParaRPr>
          </a:p>
        </p:txBody>
      </p:sp>
      <p:sp>
        <p:nvSpPr>
          <p:cNvPr id="24" name="TextBox 23"/>
          <p:cNvSpPr txBox="1"/>
          <p:nvPr/>
        </p:nvSpPr>
        <p:spPr>
          <a:xfrm>
            <a:off x="785786" y="1928808"/>
            <a:ext cx="1209606"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latin typeface="Open Sans" pitchFamily="34" charset="0"/>
                <a:ea typeface="Open Sans" pitchFamily="34" charset="0"/>
                <a:cs typeface="Open Sans" pitchFamily="34" charset="0"/>
              </a:rPr>
              <a:t>Home</a:t>
            </a:r>
            <a:endParaRPr lang="ko-KR" altLang="en-US" sz="1400" b="1" dirty="0">
              <a:solidFill>
                <a:schemeClr val="tx1">
                  <a:lumMod val="75000"/>
                  <a:lumOff val="25000"/>
                </a:schemeClr>
              </a:solidFill>
              <a:latin typeface="Open Sans" pitchFamily="34" charset="0"/>
              <a:cs typeface="Open Sans" pitchFamily="34" charset="0"/>
            </a:endParaRPr>
          </a:p>
        </p:txBody>
      </p:sp>
      <p:sp>
        <p:nvSpPr>
          <p:cNvPr id="26" name="TextBox 25"/>
          <p:cNvSpPr txBox="1"/>
          <p:nvPr/>
        </p:nvSpPr>
        <p:spPr>
          <a:xfrm>
            <a:off x="712143" y="3300246"/>
            <a:ext cx="1402807" cy="1200329"/>
          </a:xfrm>
          <a:prstGeom prst="rect">
            <a:avLst/>
          </a:prstGeom>
          <a:noFill/>
        </p:spPr>
        <p:txBody>
          <a:bodyPr wrap="square" rtlCol="0" anchor="ctr">
            <a:spAutoFit/>
          </a:bodyPr>
          <a:lstStyle/>
          <a:p>
            <a:pPr algn="ctr"/>
            <a:r>
              <a:rPr lang="en-US" altLang="ko-KR" sz="1200" dirty="0">
                <a:solidFill>
                  <a:schemeClr val="tx1">
                    <a:lumMod val="75000"/>
                    <a:lumOff val="25000"/>
                  </a:schemeClr>
                </a:solidFill>
                <a:latin typeface="Open Sans" pitchFamily="34" charset="0"/>
                <a:ea typeface="Open Sans" pitchFamily="34" charset="0"/>
                <a:cs typeface="Open Sans" pitchFamily="34" charset="0"/>
              </a:rPr>
              <a:t>Default landing page for website where visitor can login/register or view website pages.</a:t>
            </a:r>
            <a:endParaRPr lang="ko-KR" altLang="en-US" sz="1200" dirty="0">
              <a:solidFill>
                <a:schemeClr val="tx1">
                  <a:lumMod val="75000"/>
                  <a:lumOff val="25000"/>
                </a:schemeClr>
              </a:solidFill>
              <a:latin typeface="Open Sans" pitchFamily="34" charset="0"/>
              <a:cs typeface="Open Sans" pitchFamily="34" charset="0"/>
            </a:endParaRPr>
          </a:p>
        </p:txBody>
      </p:sp>
      <p:sp>
        <p:nvSpPr>
          <p:cNvPr id="29" name="TextBox 28"/>
          <p:cNvSpPr txBox="1"/>
          <p:nvPr/>
        </p:nvSpPr>
        <p:spPr>
          <a:xfrm>
            <a:off x="2281915" y="3322229"/>
            <a:ext cx="1402807" cy="830997"/>
          </a:xfrm>
          <a:prstGeom prst="rect">
            <a:avLst/>
          </a:prstGeom>
          <a:noFill/>
        </p:spPr>
        <p:txBody>
          <a:bodyPr wrap="square" rtlCol="0" anchor="ctr">
            <a:spAutoFit/>
          </a:bodyPr>
          <a:lstStyle/>
          <a:p>
            <a:pPr algn="ctr"/>
            <a:r>
              <a:rPr lang="en-US" altLang="ko-KR" sz="1200" dirty="0">
                <a:solidFill>
                  <a:schemeClr val="tx1">
                    <a:lumMod val="75000"/>
                    <a:lumOff val="25000"/>
                  </a:schemeClr>
                </a:solidFill>
                <a:latin typeface="Open Sans" pitchFamily="34" charset="0"/>
                <a:ea typeface="Open Sans" pitchFamily="34" charset="0"/>
                <a:cs typeface="Open Sans" pitchFamily="34" charset="0"/>
              </a:rPr>
              <a:t>Customers can simply login or signup for an account.</a:t>
            </a:r>
            <a:endParaRPr lang="ko-KR" altLang="en-US" sz="1200" dirty="0">
              <a:solidFill>
                <a:schemeClr val="tx1">
                  <a:lumMod val="75000"/>
                  <a:lumOff val="25000"/>
                </a:schemeClr>
              </a:solidFill>
              <a:latin typeface="Open Sans" pitchFamily="34" charset="0"/>
              <a:cs typeface="Open Sans" pitchFamily="34" charset="0"/>
            </a:endParaRPr>
          </a:p>
        </p:txBody>
      </p:sp>
      <p:sp>
        <p:nvSpPr>
          <p:cNvPr id="32" name="TextBox 31"/>
          <p:cNvSpPr txBox="1"/>
          <p:nvPr/>
        </p:nvSpPr>
        <p:spPr>
          <a:xfrm>
            <a:off x="3851687" y="3300247"/>
            <a:ext cx="1402807" cy="1200329"/>
          </a:xfrm>
          <a:prstGeom prst="rect">
            <a:avLst/>
          </a:prstGeom>
          <a:noFill/>
        </p:spPr>
        <p:txBody>
          <a:bodyPr wrap="square" rtlCol="0" anchor="ctr">
            <a:spAutoFit/>
          </a:bodyPr>
          <a:lstStyle/>
          <a:p>
            <a:pPr algn="ctr"/>
            <a:r>
              <a:rPr lang="en-US" altLang="ko-KR" sz="1200" dirty="0">
                <a:solidFill>
                  <a:schemeClr val="tx1">
                    <a:lumMod val="75000"/>
                    <a:lumOff val="25000"/>
                  </a:schemeClr>
                </a:solidFill>
                <a:latin typeface="Open Sans" pitchFamily="34" charset="0"/>
                <a:ea typeface="Open Sans" pitchFamily="34" charset="0"/>
                <a:cs typeface="Open Sans" pitchFamily="34" charset="0"/>
              </a:rPr>
              <a:t>Here, customers can browse different cars and filter them according to their preference.</a:t>
            </a:r>
            <a:endParaRPr lang="ko-KR" altLang="en-US" sz="1200" dirty="0">
              <a:solidFill>
                <a:schemeClr val="tx1">
                  <a:lumMod val="75000"/>
                  <a:lumOff val="25000"/>
                </a:schemeClr>
              </a:solidFill>
              <a:latin typeface="Open Sans" pitchFamily="34" charset="0"/>
              <a:cs typeface="Open Sans" pitchFamily="34" charset="0"/>
            </a:endParaRPr>
          </a:p>
        </p:txBody>
      </p:sp>
      <p:sp>
        <p:nvSpPr>
          <p:cNvPr id="35" name="TextBox 34"/>
          <p:cNvSpPr txBox="1"/>
          <p:nvPr/>
        </p:nvSpPr>
        <p:spPr>
          <a:xfrm>
            <a:off x="5421458" y="3286131"/>
            <a:ext cx="1402807" cy="1200329"/>
          </a:xfrm>
          <a:prstGeom prst="rect">
            <a:avLst/>
          </a:prstGeom>
          <a:noFill/>
        </p:spPr>
        <p:txBody>
          <a:bodyPr wrap="square" rtlCol="0" anchor="ctr">
            <a:spAutoFit/>
          </a:bodyPr>
          <a:lstStyle/>
          <a:p>
            <a:pPr algn="ctr"/>
            <a:r>
              <a:rPr lang="en-US" altLang="ko-KR" sz="1200" dirty="0">
                <a:solidFill>
                  <a:schemeClr val="tx1">
                    <a:lumMod val="75000"/>
                    <a:lumOff val="25000"/>
                  </a:schemeClr>
                </a:solidFill>
                <a:latin typeface="Open Sans" pitchFamily="34" charset="0"/>
                <a:ea typeface="Open Sans" pitchFamily="34" charset="0"/>
                <a:cs typeface="Open Sans" pitchFamily="34" charset="0"/>
              </a:rPr>
              <a:t>Finally, customers book their car and admin can review and confirm booking !</a:t>
            </a:r>
            <a:endParaRPr lang="ko-KR" altLang="en-US" sz="1200" dirty="0">
              <a:solidFill>
                <a:schemeClr val="tx1">
                  <a:lumMod val="75000"/>
                  <a:lumOff val="25000"/>
                </a:schemeClr>
              </a:solidFill>
              <a:latin typeface="Open Sans" pitchFamily="34" charset="0"/>
              <a:cs typeface="Open Sans" pitchFamily="34" charset="0"/>
            </a:endParaRPr>
          </a:p>
        </p:txBody>
      </p:sp>
      <p:sp>
        <p:nvSpPr>
          <p:cNvPr id="39" name="Rounded Rectangle 25">
            <a:extLst>
              <a:ext uri="{FF2B5EF4-FFF2-40B4-BE49-F238E27FC236}">
                <a16:creationId xmlns:a16="http://schemas.microsoft.com/office/drawing/2014/main" id="{A04E2F38-536B-456C-8D37-CAD59768CF0F}"/>
              </a:ext>
            </a:extLst>
          </p:cNvPr>
          <p:cNvSpPr/>
          <p:nvPr/>
        </p:nvSpPr>
        <p:spPr>
          <a:xfrm>
            <a:off x="7358082" y="2714626"/>
            <a:ext cx="412168" cy="30205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2547238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09736"/>
            <a:ext cx="9144000" cy="576064"/>
          </a:xfrm>
        </p:spPr>
        <p:txBody>
          <a:bodyPr/>
          <a:lstStyle/>
          <a:p>
            <a:r>
              <a:rPr lang="en-US" altLang="ko-KR" b="1" dirty="0">
                <a:latin typeface="Open Sans" pitchFamily="34" charset="0"/>
                <a:ea typeface="Open Sans" pitchFamily="34" charset="0"/>
                <a:cs typeface="Open Sans" pitchFamily="34" charset="0"/>
              </a:rPr>
              <a:t>Home Page</a:t>
            </a:r>
            <a:endParaRPr lang="ko-KR" altLang="en-US" b="1" dirty="0">
              <a:latin typeface="Open Sans" pitchFamily="34" charset="0"/>
              <a:cs typeface="Open Sans" pitchFamily="34" charset="0"/>
            </a:endParaRPr>
          </a:p>
        </p:txBody>
      </p:sp>
      <p:sp>
        <p:nvSpPr>
          <p:cNvPr id="3" name="Text Placeholder 2"/>
          <p:cNvSpPr>
            <a:spLocks noGrp="1"/>
          </p:cNvSpPr>
          <p:nvPr>
            <p:ph type="body" sz="quarter" idx="11"/>
          </p:nvPr>
        </p:nvSpPr>
        <p:spPr>
          <a:xfrm>
            <a:off x="0" y="854958"/>
            <a:ext cx="9144000" cy="288032"/>
          </a:xfrm>
        </p:spPr>
        <p:txBody>
          <a:bodyPr/>
          <a:lstStyle/>
          <a:p>
            <a:r>
              <a:rPr lang="en-US" altLang="ko-KR" dirty="0">
                <a:latin typeface="Open Sans" pitchFamily="34" charset="0"/>
                <a:ea typeface="Open Sans" pitchFamily="34" charset="0"/>
                <a:cs typeface="Open Sans" pitchFamily="34" charset="0"/>
              </a:rPr>
              <a:t>Default landing page for website where visitor can login/register or view website pages.</a:t>
            </a:r>
            <a:endParaRPr lang="ko-KR" altLang="en-US" dirty="0">
              <a:latin typeface="Open Sans" pitchFamily="34" charset="0"/>
              <a:cs typeface="Open Sans" pitchFamily="34" charset="0"/>
            </a:endParaRPr>
          </a:p>
        </p:txBody>
      </p:sp>
      <p:pic>
        <p:nvPicPr>
          <p:cNvPr id="4" name="Picture 3">
            <a:extLst>
              <a:ext uri="{FF2B5EF4-FFF2-40B4-BE49-F238E27FC236}">
                <a16:creationId xmlns:a16="http://schemas.microsoft.com/office/drawing/2014/main" id="{0611FD1F-8EE1-58D2-EDDC-269B2A3E8F53}"/>
              </a:ext>
            </a:extLst>
          </p:cNvPr>
          <p:cNvPicPr>
            <a:picLocks noChangeAspect="1"/>
          </p:cNvPicPr>
          <p:nvPr/>
        </p:nvPicPr>
        <p:blipFill>
          <a:blip r:embed="rId3"/>
          <a:stretch>
            <a:fillRect/>
          </a:stretch>
        </p:blipFill>
        <p:spPr>
          <a:xfrm>
            <a:off x="611560" y="1142990"/>
            <a:ext cx="7848871" cy="4982845"/>
          </a:xfrm>
          <a:prstGeom prst="rect">
            <a:avLst/>
          </a:prstGeom>
          <a:ln>
            <a:solidFill>
              <a:schemeClr val="tx1"/>
            </a:solidFill>
          </a:ln>
        </p:spPr>
      </p:pic>
    </p:spTree>
    <p:extLst>
      <p:ext uri="{BB962C8B-B14F-4D97-AF65-F5344CB8AC3E}">
        <p14:creationId xmlns:p14="http://schemas.microsoft.com/office/powerpoint/2010/main" val="1252915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09736"/>
            <a:ext cx="9144000" cy="576064"/>
          </a:xfrm>
        </p:spPr>
        <p:txBody>
          <a:bodyPr/>
          <a:lstStyle/>
          <a:p>
            <a:r>
              <a:rPr lang="en-US" altLang="ko-KR" b="1" dirty="0">
                <a:latin typeface="Open Sans" pitchFamily="34" charset="0"/>
                <a:ea typeface="Open Sans" pitchFamily="34" charset="0"/>
                <a:cs typeface="Open Sans" pitchFamily="34" charset="0"/>
              </a:rPr>
              <a:t>Login</a:t>
            </a:r>
            <a:endParaRPr lang="ko-KR" altLang="en-US" b="1" dirty="0">
              <a:latin typeface="Open Sans" pitchFamily="34" charset="0"/>
              <a:cs typeface="Open Sans" pitchFamily="34" charset="0"/>
            </a:endParaRPr>
          </a:p>
        </p:txBody>
      </p:sp>
      <p:sp>
        <p:nvSpPr>
          <p:cNvPr id="3" name="Text Placeholder 2"/>
          <p:cNvSpPr>
            <a:spLocks noGrp="1"/>
          </p:cNvSpPr>
          <p:nvPr>
            <p:ph type="body" sz="quarter" idx="11"/>
          </p:nvPr>
        </p:nvSpPr>
        <p:spPr>
          <a:xfrm>
            <a:off x="0" y="854958"/>
            <a:ext cx="9144000" cy="288032"/>
          </a:xfrm>
        </p:spPr>
        <p:txBody>
          <a:bodyPr/>
          <a:lstStyle/>
          <a:p>
            <a:r>
              <a:rPr lang="en-US" altLang="ko-KR" dirty="0">
                <a:latin typeface="Open Sans" pitchFamily="34" charset="0"/>
                <a:ea typeface="Open Sans" pitchFamily="34" charset="0"/>
                <a:cs typeface="Open Sans" pitchFamily="34" charset="0"/>
              </a:rPr>
              <a:t>Customers can simply login to an account.</a:t>
            </a:r>
            <a:endParaRPr lang="ko-KR" altLang="en-US" dirty="0">
              <a:latin typeface="Open Sans" pitchFamily="34" charset="0"/>
              <a:cs typeface="Open Sans" pitchFamily="34" charset="0"/>
            </a:endParaRPr>
          </a:p>
        </p:txBody>
      </p:sp>
      <p:pic>
        <p:nvPicPr>
          <p:cNvPr id="1027" name="Picture 3" descr="C:\Users\raman\Downloads\browser-screen-mock-up\Browser 02.png"/>
          <p:cNvPicPr>
            <a:picLocks noChangeAspect="1" noChangeArrowheads="1"/>
          </p:cNvPicPr>
          <p:nvPr/>
        </p:nvPicPr>
        <p:blipFill>
          <a:blip r:embed="rId3"/>
          <a:srcRect b="48916"/>
          <a:stretch>
            <a:fillRect/>
          </a:stretch>
        </p:blipFill>
        <p:spPr bwMode="auto">
          <a:xfrm>
            <a:off x="1643042" y="1357304"/>
            <a:ext cx="5959810" cy="2314830"/>
          </a:xfrm>
          <a:prstGeom prst="rect">
            <a:avLst/>
          </a:prstGeom>
          <a:noFill/>
        </p:spPr>
      </p:pic>
      <p:pic>
        <p:nvPicPr>
          <p:cNvPr id="4" name="Picture 3">
            <a:extLst>
              <a:ext uri="{FF2B5EF4-FFF2-40B4-BE49-F238E27FC236}">
                <a16:creationId xmlns:a16="http://schemas.microsoft.com/office/drawing/2014/main" id="{C566E43A-CAAF-0000-954C-8CEDB11AB903}"/>
              </a:ext>
            </a:extLst>
          </p:cNvPr>
          <p:cNvPicPr>
            <a:picLocks noChangeAspect="1"/>
          </p:cNvPicPr>
          <p:nvPr/>
        </p:nvPicPr>
        <p:blipFill>
          <a:blip r:embed="rId4"/>
          <a:stretch>
            <a:fillRect/>
          </a:stretch>
        </p:blipFill>
        <p:spPr>
          <a:xfrm>
            <a:off x="1643042" y="1851670"/>
            <a:ext cx="5959810" cy="3151177"/>
          </a:xfrm>
          <a:prstGeom prst="rect">
            <a:avLst/>
          </a:prstGeom>
          <a:ln>
            <a:solidFill>
              <a:schemeClr val="tx1"/>
            </a:solidFill>
          </a:ln>
        </p:spPr>
      </p:pic>
    </p:spTree>
    <p:extLst>
      <p:ext uri="{BB962C8B-B14F-4D97-AF65-F5344CB8AC3E}">
        <p14:creationId xmlns:p14="http://schemas.microsoft.com/office/powerpoint/2010/main" val="1252915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09736"/>
            <a:ext cx="9144000" cy="576064"/>
          </a:xfrm>
        </p:spPr>
        <p:txBody>
          <a:bodyPr/>
          <a:lstStyle/>
          <a:p>
            <a:r>
              <a:rPr lang="en-US" altLang="ko-KR" b="1" dirty="0">
                <a:latin typeface="Open Sans" pitchFamily="34" charset="0"/>
                <a:ea typeface="Open Sans" pitchFamily="34" charset="0"/>
                <a:cs typeface="Open Sans" pitchFamily="34" charset="0"/>
              </a:rPr>
              <a:t>Register</a:t>
            </a:r>
            <a:endParaRPr lang="ko-KR" altLang="en-US" b="1" dirty="0">
              <a:latin typeface="Open Sans" pitchFamily="34" charset="0"/>
              <a:cs typeface="Open Sans" pitchFamily="34" charset="0"/>
            </a:endParaRPr>
          </a:p>
        </p:txBody>
      </p:sp>
      <p:sp>
        <p:nvSpPr>
          <p:cNvPr id="3" name="Text Placeholder 2"/>
          <p:cNvSpPr>
            <a:spLocks noGrp="1"/>
          </p:cNvSpPr>
          <p:nvPr>
            <p:ph type="body" sz="quarter" idx="11"/>
          </p:nvPr>
        </p:nvSpPr>
        <p:spPr>
          <a:xfrm>
            <a:off x="0" y="854958"/>
            <a:ext cx="9144000" cy="288032"/>
          </a:xfrm>
        </p:spPr>
        <p:txBody>
          <a:bodyPr/>
          <a:lstStyle/>
          <a:p>
            <a:r>
              <a:rPr lang="en-US" altLang="ko-KR" dirty="0">
                <a:latin typeface="Open Sans" pitchFamily="34" charset="0"/>
                <a:ea typeface="Open Sans" pitchFamily="34" charset="0"/>
                <a:cs typeface="Open Sans" pitchFamily="34" charset="0"/>
              </a:rPr>
              <a:t>Customers can simply signup for an account.</a:t>
            </a:r>
            <a:endParaRPr lang="ko-KR" altLang="en-US" dirty="0">
              <a:latin typeface="Open Sans" pitchFamily="34" charset="0"/>
              <a:cs typeface="Open Sans" pitchFamily="34" charset="0"/>
            </a:endParaRPr>
          </a:p>
        </p:txBody>
      </p:sp>
      <p:pic>
        <p:nvPicPr>
          <p:cNvPr id="1027" name="Picture 3" descr="C:\Users\raman\Downloads\browser-screen-mock-up\Browser 02.png"/>
          <p:cNvPicPr>
            <a:picLocks noChangeAspect="1" noChangeArrowheads="1"/>
          </p:cNvPicPr>
          <p:nvPr/>
        </p:nvPicPr>
        <p:blipFill>
          <a:blip r:embed="rId3"/>
          <a:srcRect b="48916"/>
          <a:stretch>
            <a:fillRect/>
          </a:stretch>
        </p:blipFill>
        <p:spPr bwMode="auto">
          <a:xfrm>
            <a:off x="1643042" y="1357304"/>
            <a:ext cx="5959810" cy="2314830"/>
          </a:xfrm>
          <a:prstGeom prst="rect">
            <a:avLst/>
          </a:prstGeom>
          <a:noFill/>
        </p:spPr>
      </p:pic>
      <p:pic>
        <p:nvPicPr>
          <p:cNvPr id="4" name="Picture 3">
            <a:extLst>
              <a:ext uri="{FF2B5EF4-FFF2-40B4-BE49-F238E27FC236}">
                <a16:creationId xmlns:a16="http://schemas.microsoft.com/office/drawing/2014/main" id="{2166980B-975B-32C3-2355-46069E954EF0}"/>
              </a:ext>
            </a:extLst>
          </p:cNvPr>
          <p:cNvPicPr>
            <a:picLocks noChangeAspect="1"/>
          </p:cNvPicPr>
          <p:nvPr/>
        </p:nvPicPr>
        <p:blipFill>
          <a:blip r:embed="rId4"/>
          <a:stretch>
            <a:fillRect/>
          </a:stretch>
        </p:blipFill>
        <p:spPr>
          <a:xfrm>
            <a:off x="1643042" y="1779662"/>
            <a:ext cx="5959809" cy="3409558"/>
          </a:xfrm>
          <a:prstGeom prst="rect">
            <a:avLst/>
          </a:prstGeom>
          <a:ln>
            <a:solidFill>
              <a:schemeClr val="tx1"/>
            </a:solidFill>
          </a:ln>
        </p:spPr>
      </p:pic>
    </p:spTree>
    <p:extLst>
      <p:ext uri="{BB962C8B-B14F-4D97-AF65-F5344CB8AC3E}">
        <p14:creationId xmlns:p14="http://schemas.microsoft.com/office/powerpoint/2010/main" val="1252915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p:cNvSpPr>
            <a:spLocks noGrp="1"/>
          </p:cNvSpPr>
          <p:nvPr>
            <p:ph type="body" sz="quarter" idx="10"/>
          </p:nvPr>
        </p:nvSpPr>
        <p:spPr>
          <a:xfrm>
            <a:off x="0" y="209736"/>
            <a:ext cx="9144000" cy="576064"/>
          </a:xfrm>
        </p:spPr>
        <p:txBody>
          <a:bodyPr/>
          <a:lstStyle/>
          <a:p>
            <a:r>
              <a:rPr lang="en-US" altLang="ko-KR" b="1" dirty="0">
                <a:latin typeface="Open Sans" pitchFamily="34" charset="0"/>
                <a:ea typeface="Open Sans" pitchFamily="34" charset="0"/>
                <a:cs typeface="Open Sans" pitchFamily="34" charset="0"/>
              </a:rPr>
              <a:t>Car Listing</a:t>
            </a:r>
            <a:endParaRPr lang="ko-KR" altLang="en-US" b="1" dirty="0">
              <a:latin typeface="Open Sans" pitchFamily="34" charset="0"/>
              <a:cs typeface="Open Sans" pitchFamily="34" charset="0"/>
            </a:endParaRPr>
          </a:p>
        </p:txBody>
      </p:sp>
      <p:sp>
        <p:nvSpPr>
          <p:cNvPr id="14" name="Text Placeholder 2"/>
          <p:cNvSpPr>
            <a:spLocks noGrp="1"/>
          </p:cNvSpPr>
          <p:nvPr>
            <p:ph type="body" sz="quarter" idx="11"/>
          </p:nvPr>
        </p:nvSpPr>
        <p:spPr>
          <a:xfrm>
            <a:off x="0" y="854958"/>
            <a:ext cx="9144000" cy="288032"/>
          </a:xfrm>
        </p:spPr>
        <p:txBody>
          <a:bodyPr/>
          <a:lstStyle/>
          <a:p>
            <a:r>
              <a:rPr lang="en-US" altLang="ko-KR" dirty="0">
                <a:latin typeface="Open Sans" pitchFamily="34" charset="0"/>
                <a:ea typeface="Open Sans" pitchFamily="34" charset="0"/>
                <a:cs typeface="Open Sans" pitchFamily="34" charset="0"/>
              </a:rPr>
              <a:t>Here, customers can browse different cars and filter them according to their preference.</a:t>
            </a:r>
            <a:endParaRPr lang="ko-KR" altLang="en-US" dirty="0">
              <a:latin typeface="Open Sans" pitchFamily="34" charset="0"/>
              <a:cs typeface="Open Sans" pitchFamily="34" charset="0"/>
            </a:endParaRPr>
          </a:p>
        </p:txBody>
      </p:sp>
      <p:pic>
        <p:nvPicPr>
          <p:cNvPr id="15" name="Picture 3" descr="C:\Users\raman\Downloads\browser-screen-mock-up\Browser 02.png"/>
          <p:cNvPicPr>
            <a:picLocks noChangeAspect="1" noChangeArrowheads="1"/>
          </p:cNvPicPr>
          <p:nvPr/>
        </p:nvPicPr>
        <p:blipFill>
          <a:blip r:embed="rId3"/>
          <a:srcRect b="48916"/>
          <a:stretch>
            <a:fillRect/>
          </a:stretch>
        </p:blipFill>
        <p:spPr bwMode="auto">
          <a:xfrm>
            <a:off x="1643042" y="1357304"/>
            <a:ext cx="5959810" cy="2314830"/>
          </a:xfrm>
          <a:prstGeom prst="rect">
            <a:avLst/>
          </a:prstGeom>
          <a:noFill/>
        </p:spPr>
      </p:pic>
      <p:pic>
        <p:nvPicPr>
          <p:cNvPr id="2" name="Picture 1">
            <a:extLst>
              <a:ext uri="{FF2B5EF4-FFF2-40B4-BE49-F238E27FC236}">
                <a16:creationId xmlns:a16="http://schemas.microsoft.com/office/drawing/2014/main" id="{36F7EED0-3BD0-DF50-1156-CCAEE90E1FF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36526" y="1779663"/>
            <a:ext cx="5959810" cy="7056784"/>
          </a:xfrm>
          <a:prstGeom prst="rect">
            <a:avLst/>
          </a:prstGeom>
          <a:noFill/>
          <a:ln>
            <a:solidFill>
              <a:schemeClr val="tx1"/>
            </a:solidFill>
          </a:ln>
        </p:spPr>
      </p:pic>
    </p:spTree>
    <p:extLst>
      <p:ext uri="{BB962C8B-B14F-4D97-AF65-F5344CB8AC3E}">
        <p14:creationId xmlns:p14="http://schemas.microsoft.com/office/powerpoint/2010/main" val="1252915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p:cNvSpPr>
            <a:spLocks noGrp="1"/>
          </p:cNvSpPr>
          <p:nvPr>
            <p:ph type="body" sz="quarter" idx="10"/>
          </p:nvPr>
        </p:nvSpPr>
        <p:spPr>
          <a:xfrm>
            <a:off x="0" y="209736"/>
            <a:ext cx="9144000" cy="576064"/>
          </a:xfrm>
        </p:spPr>
        <p:txBody>
          <a:bodyPr/>
          <a:lstStyle/>
          <a:p>
            <a:r>
              <a:rPr lang="en-US" altLang="ko-KR" b="1" dirty="0">
                <a:latin typeface="Open Sans" pitchFamily="34" charset="0"/>
                <a:ea typeface="Open Sans" pitchFamily="34" charset="0"/>
                <a:cs typeface="Open Sans" pitchFamily="34" charset="0"/>
              </a:rPr>
              <a:t>Book a Car</a:t>
            </a:r>
            <a:endParaRPr lang="ko-KR" altLang="en-US" b="1" dirty="0">
              <a:latin typeface="Open Sans" pitchFamily="34" charset="0"/>
              <a:cs typeface="Open Sans" pitchFamily="34" charset="0"/>
            </a:endParaRPr>
          </a:p>
        </p:txBody>
      </p:sp>
      <p:sp>
        <p:nvSpPr>
          <p:cNvPr id="14" name="Text Placeholder 2"/>
          <p:cNvSpPr>
            <a:spLocks noGrp="1"/>
          </p:cNvSpPr>
          <p:nvPr>
            <p:ph type="body" sz="quarter" idx="11"/>
          </p:nvPr>
        </p:nvSpPr>
        <p:spPr>
          <a:xfrm>
            <a:off x="0" y="854958"/>
            <a:ext cx="9144000" cy="288032"/>
          </a:xfrm>
        </p:spPr>
        <p:txBody>
          <a:bodyPr/>
          <a:lstStyle/>
          <a:p>
            <a:r>
              <a:rPr lang="en-US" altLang="ko-KR" dirty="0">
                <a:latin typeface="Open Sans" pitchFamily="34" charset="0"/>
                <a:ea typeface="Open Sans" pitchFamily="34" charset="0"/>
                <a:cs typeface="Open Sans" pitchFamily="34" charset="0"/>
              </a:rPr>
              <a:t>Finally, customers can view &amp; book their car. Then Admin can review and Confirm Booking !</a:t>
            </a:r>
            <a:endParaRPr lang="ko-KR" altLang="en-US" dirty="0">
              <a:latin typeface="Open Sans" pitchFamily="34" charset="0"/>
              <a:cs typeface="Open Sans" pitchFamily="34" charset="0"/>
            </a:endParaRPr>
          </a:p>
        </p:txBody>
      </p:sp>
      <p:pic>
        <p:nvPicPr>
          <p:cNvPr id="15" name="Picture 3" descr="C:\Users\raman\Downloads\browser-screen-mock-up\Browser 02.png"/>
          <p:cNvPicPr>
            <a:picLocks noChangeAspect="1" noChangeArrowheads="1"/>
          </p:cNvPicPr>
          <p:nvPr/>
        </p:nvPicPr>
        <p:blipFill>
          <a:blip r:embed="rId3"/>
          <a:srcRect b="48916"/>
          <a:stretch>
            <a:fillRect/>
          </a:stretch>
        </p:blipFill>
        <p:spPr bwMode="auto">
          <a:xfrm>
            <a:off x="1643042" y="1357304"/>
            <a:ext cx="5959810" cy="2314830"/>
          </a:xfrm>
          <a:prstGeom prst="rect">
            <a:avLst/>
          </a:prstGeom>
          <a:noFill/>
        </p:spPr>
      </p:pic>
      <p:pic>
        <p:nvPicPr>
          <p:cNvPr id="2" name="Picture 1">
            <a:extLst>
              <a:ext uri="{FF2B5EF4-FFF2-40B4-BE49-F238E27FC236}">
                <a16:creationId xmlns:a16="http://schemas.microsoft.com/office/drawing/2014/main" id="{45685242-356B-26FA-964A-E7ADFE62044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1142990"/>
            <a:ext cx="6408712" cy="4949518"/>
          </a:xfrm>
          <a:prstGeom prst="rect">
            <a:avLst/>
          </a:prstGeom>
          <a:noFill/>
          <a:ln>
            <a:solidFill>
              <a:schemeClr val="tx1"/>
            </a:solidFill>
          </a:ln>
        </p:spPr>
      </p:pic>
    </p:spTree>
    <p:extLst>
      <p:ext uri="{BB962C8B-B14F-4D97-AF65-F5344CB8AC3E}">
        <p14:creationId xmlns:p14="http://schemas.microsoft.com/office/powerpoint/2010/main" val="1252915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1"/>
          <p:cNvSpPr>
            <a:spLocks noGrp="1"/>
          </p:cNvSpPr>
          <p:nvPr/>
        </p:nvSpPr>
        <p:spPr>
          <a:xfrm>
            <a:off x="0" y="90536"/>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b="1" dirty="0">
                <a:latin typeface="Open Sans" pitchFamily="34" charset="0"/>
                <a:ea typeface="Open Sans" pitchFamily="34" charset="0"/>
                <a:cs typeface="Open Sans" pitchFamily="34" charset="0"/>
              </a:rPr>
              <a:t>My Booking</a:t>
            </a:r>
            <a:endParaRPr lang="ko-KR" altLang="en-US" b="1" dirty="0">
              <a:latin typeface="Open Sans" pitchFamily="34" charset="0"/>
              <a:cs typeface="Open Sans" pitchFamily="34" charset="0"/>
            </a:endParaRPr>
          </a:p>
        </p:txBody>
      </p:sp>
      <p:sp>
        <p:nvSpPr>
          <p:cNvPr id="35" name="Text Placeholder 2"/>
          <p:cNvSpPr>
            <a:spLocks noGrp="1"/>
          </p:cNvSpPr>
          <p:nvPr/>
        </p:nvSpPr>
        <p:spPr>
          <a:xfrm>
            <a:off x="0" y="735758"/>
            <a:ext cx="9144000" cy="288032"/>
          </a:xfrm>
          <a:prstGeom prst="rect">
            <a:avLst/>
          </a:prstGeom>
        </p:spPr>
        <p:txBody>
          <a:bodyPr anchor="ctr"/>
          <a:lstStyle>
            <a:lvl1pPr marL="0" indent="0" algn="ctr" defTabSz="914400" rtl="0" eaLnBrk="1" latinLnBrk="1" hangingPunct="1">
              <a:spcBef>
                <a:spcPct val="20000"/>
              </a:spcBef>
              <a:buFont typeface="Arial" pitchFamily="34" charset="0"/>
              <a:buNone/>
              <a:defRPr sz="1400" b="0" kern="1200" baseline="0">
                <a:solidFill>
                  <a:schemeClr val="tx1">
                    <a:lumMod val="75000"/>
                    <a:lumOff val="25000"/>
                  </a:schemeClr>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latin typeface="Open Sans" pitchFamily="34" charset="0"/>
                <a:ea typeface="Open Sans" pitchFamily="34" charset="0"/>
                <a:cs typeface="Open Sans" pitchFamily="34" charset="0"/>
              </a:rPr>
              <a:t>Here customers can view all their Car Bookings and Confirmation status</a:t>
            </a:r>
            <a:endParaRPr lang="ko-KR" altLang="en-US" dirty="0">
              <a:latin typeface="Open Sans" pitchFamily="34" charset="0"/>
              <a:cs typeface="Open Sans" pitchFamily="34" charset="0"/>
            </a:endParaRPr>
          </a:p>
        </p:txBody>
      </p:sp>
      <p:pic>
        <p:nvPicPr>
          <p:cNvPr id="36" name="Picture 35" descr="C:\Users\raman\Downloads\browser-screen-mock-up\Browser 02.png"/>
          <p:cNvPicPr>
            <a:picLocks noChangeAspect="1" noChangeArrowheads="1"/>
          </p:cNvPicPr>
          <p:nvPr/>
        </p:nvPicPr>
        <p:blipFill>
          <a:blip r:embed="rId3"/>
          <a:srcRect b="48916"/>
          <a:stretch>
            <a:fillRect/>
          </a:stretch>
        </p:blipFill>
        <p:spPr bwMode="auto">
          <a:xfrm>
            <a:off x="1643042" y="1049008"/>
            <a:ext cx="5959810" cy="2314830"/>
          </a:xfrm>
          <a:prstGeom prst="rect">
            <a:avLst/>
          </a:prstGeom>
          <a:noFill/>
        </p:spPr>
      </p:pic>
      <p:pic>
        <p:nvPicPr>
          <p:cNvPr id="3" name="Picture 2">
            <a:extLst>
              <a:ext uri="{FF2B5EF4-FFF2-40B4-BE49-F238E27FC236}">
                <a16:creationId xmlns:a16="http://schemas.microsoft.com/office/drawing/2014/main" id="{0094250D-C8D4-B9AE-F88D-6740FB85CA68}"/>
              </a:ext>
            </a:extLst>
          </p:cNvPr>
          <p:cNvPicPr>
            <a:picLocks noChangeAspect="1"/>
          </p:cNvPicPr>
          <p:nvPr/>
        </p:nvPicPr>
        <p:blipFill>
          <a:blip r:embed="rId4"/>
          <a:stretch>
            <a:fillRect/>
          </a:stretch>
        </p:blipFill>
        <p:spPr>
          <a:xfrm>
            <a:off x="1643042" y="1491630"/>
            <a:ext cx="5959810" cy="3672408"/>
          </a:xfrm>
          <a:prstGeom prst="rect">
            <a:avLst/>
          </a:prstGeom>
          <a:ln>
            <a:solidFill>
              <a:schemeClr val="tx1"/>
            </a:solidFill>
          </a:ln>
        </p:spPr>
      </p:pic>
    </p:spTree>
    <p:extLst>
      <p:ext uri="{BB962C8B-B14F-4D97-AF65-F5344CB8AC3E}">
        <p14:creationId xmlns:p14="http://schemas.microsoft.com/office/powerpoint/2010/main" val="1252915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1"/>
          <p:cNvSpPr>
            <a:spLocks noGrp="1"/>
          </p:cNvSpPr>
          <p:nvPr/>
        </p:nvSpPr>
        <p:spPr>
          <a:xfrm>
            <a:off x="0" y="138298"/>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b="1" dirty="0">
                <a:latin typeface="Open Sans" pitchFamily="34" charset="0"/>
                <a:ea typeface="Open Sans" pitchFamily="34" charset="0"/>
                <a:cs typeface="Open Sans" pitchFamily="34" charset="0"/>
              </a:rPr>
              <a:t>New Car Booking - Admin</a:t>
            </a:r>
            <a:endParaRPr lang="ko-KR" altLang="en-US" b="1" dirty="0">
              <a:latin typeface="Open Sans" pitchFamily="34" charset="0"/>
              <a:cs typeface="Open Sans" pitchFamily="34" charset="0"/>
            </a:endParaRPr>
          </a:p>
        </p:txBody>
      </p:sp>
      <p:sp>
        <p:nvSpPr>
          <p:cNvPr id="35" name="Text Placeholder 2"/>
          <p:cNvSpPr>
            <a:spLocks noGrp="1"/>
          </p:cNvSpPr>
          <p:nvPr/>
        </p:nvSpPr>
        <p:spPr>
          <a:xfrm>
            <a:off x="0" y="783520"/>
            <a:ext cx="9144000" cy="288032"/>
          </a:xfrm>
          <a:prstGeom prst="rect">
            <a:avLst/>
          </a:prstGeom>
        </p:spPr>
        <p:txBody>
          <a:bodyPr anchor="ctr"/>
          <a:lstStyle>
            <a:lvl1pPr marL="0" indent="0" algn="ctr" defTabSz="914400" rtl="0" eaLnBrk="1" latinLnBrk="1" hangingPunct="1">
              <a:spcBef>
                <a:spcPct val="20000"/>
              </a:spcBef>
              <a:buFont typeface="Arial" pitchFamily="34" charset="0"/>
              <a:buNone/>
              <a:defRPr sz="1400" b="0" kern="1200" baseline="0">
                <a:solidFill>
                  <a:schemeClr val="tx1">
                    <a:lumMod val="75000"/>
                    <a:lumOff val="25000"/>
                  </a:schemeClr>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latin typeface="Open Sans" pitchFamily="34" charset="0"/>
                <a:ea typeface="Open Sans" pitchFamily="34" charset="0"/>
                <a:cs typeface="Open Sans" pitchFamily="34" charset="0"/>
              </a:rPr>
              <a:t>Here customers can view all their Car Bookings and Confirmation status</a:t>
            </a:r>
            <a:endParaRPr lang="ko-KR" altLang="en-US" dirty="0">
              <a:latin typeface="Open Sans" pitchFamily="34" charset="0"/>
              <a:cs typeface="Open Sans" pitchFamily="34" charset="0"/>
            </a:endParaRPr>
          </a:p>
        </p:txBody>
      </p:sp>
      <p:pic>
        <p:nvPicPr>
          <p:cNvPr id="36" name="Picture 35" descr="C:\Users\raman\Downloads\browser-screen-mock-up\Browser 02.png"/>
          <p:cNvPicPr>
            <a:picLocks noChangeAspect="1" noChangeArrowheads="1"/>
          </p:cNvPicPr>
          <p:nvPr/>
        </p:nvPicPr>
        <p:blipFill>
          <a:blip r:embed="rId3"/>
          <a:srcRect b="48916"/>
          <a:stretch>
            <a:fillRect/>
          </a:stretch>
        </p:blipFill>
        <p:spPr bwMode="auto">
          <a:xfrm>
            <a:off x="1643042" y="1357304"/>
            <a:ext cx="5959810" cy="2314830"/>
          </a:xfrm>
          <a:prstGeom prst="rect">
            <a:avLst/>
          </a:prstGeom>
          <a:noFill/>
        </p:spPr>
      </p:pic>
      <p:pic>
        <p:nvPicPr>
          <p:cNvPr id="5122" name="Picture 2"/>
          <p:cNvPicPr>
            <a:picLocks noChangeAspect="1" noChangeArrowheads="1"/>
          </p:cNvPicPr>
          <p:nvPr/>
        </p:nvPicPr>
        <p:blipFill>
          <a:blip r:embed="rId4" cstate="print"/>
          <a:srcRect/>
          <a:stretch>
            <a:fillRect/>
          </a:stretch>
        </p:blipFill>
        <p:spPr bwMode="auto">
          <a:xfrm>
            <a:off x="1619673" y="2190884"/>
            <a:ext cx="5994832" cy="3357586"/>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3C90F5C5-D980-4D3F-597B-BC53D5D6CFBE}"/>
              </a:ext>
            </a:extLst>
          </p:cNvPr>
          <p:cNvPicPr>
            <a:picLocks noChangeAspect="1"/>
          </p:cNvPicPr>
          <p:nvPr/>
        </p:nvPicPr>
        <p:blipFill>
          <a:blip r:embed="rId5"/>
          <a:stretch>
            <a:fillRect/>
          </a:stretch>
        </p:blipFill>
        <p:spPr>
          <a:xfrm flipV="1">
            <a:off x="1667272" y="2211710"/>
            <a:ext cx="1752600" cy="92834"/>
          </a:xfrm>
          <a:prstGeom prst="rect">
            <a:avLst/>
          </a:prstGeom>
        </p:spPr>
      </p:pic>
      <p:pic>
        <p:nvPicPr>
          <p:cNvPr id="4" name="Picture 3">
            <a:extLst>
              <a:ext uri="{FF2B5EF4-FFF2-40B4-BE49-F238E27FC236}">
                <a16:creationId xmlns:a16="http://schemas.microsoft.com/office/drawing/2014/main" id="{185CFEAA-E630-1EAE-5D06-9E59A341C403}"/>
              </a:ext>
            </a:extLst>
          </p:cNvPr>
          <p:cNvPicPr>
            <a:picLocks noChangeAspect="1"/>
          </p:cNvPicPr>
          <p:nvPr/>
        </p:nvPicPr>
        <p:blipFill>
          <a:blip r:embed="rId6"/>
          <a:stretch>
            <a:fillRect/>
          </a:stretch>
        </p:blipFill>
        <p:spPr>
          <a:xfrm>
            <a:off x="1619672" y="2190884"/>
            <a:ext cx="792088" cy="308858"/>
          </a:xfrm>
          <a:prstGeom prst="rect">
            <a:avLst/>
          </a:prstGeom>
        </p:spPr>
      </p:pic>
    </p:spTree>
    <p:extLst>
      <p:ext uri="{BB962C8B-B14F-4D97-AF65-F5344CB8AC3E}">
        <p14:creationId xmlns:p14="http://schemas.microsoft.com/office/powerpoint/2010/main" val="1252915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1"/>
          <p:cNvSpPr>
            <a:spLocks noGrp="1"/>
          </p:cNvSpPr>
          <p:nvPr/>
        </p:nvSpPr>
        <p:spPr>
          <a:xfrm>
            <a:off x="0" y="209736"/>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b="1" dirty="0">
                <a:latin typeface="Open Sans" pitchFamily="34" charset="0"/>
                <a:ea typeface="Open Sans" pitchFamily="34" charset="0"/>
                <a:cs typeface="Open Sans" pitchFamily="34" charset="0"/>
              </a:rPr>
              <a:t>Confirm / Reject Booking - Admin</a:t>
            </a:r>
            <a:endParaRPr lang="ko-KR" altLang="en-US" b="1" dirty="0">
              <a:latin typeface="Open Sans" pitchFamily="34" charset="0"/>
              <a:cs typeface="Open Sans" pitchFamily="34" charset="0"/>
            </a:endParaRPr>
          </a:p>
        </p:txBody>
      </p:sp>
      <p:sp>
        <p:nvSpPr>
          <p:cNvPr id="35" name="Text Placeholder 2"/>
          <p:cNvSpPr>
            <a:spLocks noGrp="1"/>
          </p:cNvSpPr>
          <p:nvPr/>
        </p:nvSpPr>
        <p:spPr>
          <a:xfrm>
            <a:off x="0" y="857238"/>
            <a:ext cx="9144000" cy="288032"/>
          </a:xfrm>
          <a:prstGeom prst="rect">
            <a:avLst/>
          </a:prstGeom>
        </p:spPr>
        <p:txBody>
          <a:bodyPr anchor="ctr"/>
          <a:lstStyle>
            <a:lvl1pPr marL="0" indent="0" algn="ctr" defTabSz="914400" rtl="0" eaLnBrk="1" latinLnBrk="1" hangingPunct="1">
              <a:spcBef>
                <a:spcPct val="20000"/>
              </a:spcBef>
              <a:buFont typeface="Arial" pitchFamily="34" charset="0"/>
              <a:buNone/>
              <a:defRPr sz="1400" b="0" kern="1200" baseline="0">
                <a:solidFill>
                  <a:schemeClr val="tx1">
                    <a:lumMod val="75000"/>
                    <a:lumOff val="25000"/>
                  </a:schemeClr>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latin typeface="Open Sans" pitchFamily="34" charset="0"/>
                <a:ea typeface="Open Sans" pitchFamily="34" charset="0"/>
                <a:cs typeface="Open Sans" pitchFamily="34" charset="0"/>
              </a:rPr>
              <a:t>Here customers can view all their Car Bookings and Confirmation status</a:t>
            </a:r>
            <a:endParaRPr lang="ko-KR" altLang="en-US" dirty="0">
              <a:latin typeface="Open Sans" pitchFamily="34" charset="0"/>
              <a:cs typeface="Open Sans" pitchFamily="34" charset="0"/>
            </a:endParaRPr>
          </a:p>
        </p:txBody>
      </p:sp>
      <p:pic>
        <p:nvPicPr>
          <p:cNvPr id="36" name="Picture 35" descr="C:\Users\raman\Downloads\browser-screen-mock-up\Browser 02.png"/>
          <p:cNvPicPr>
            <a:picLocks noChangeAspect="1" noChangeArrowheads="1"/>
          </p:cNvPicPr>
          <p:nvPr/>
        </p:nvPicPr>
        <p:blipFill>
          <a:blip r:embed="rId3"/>
          <a:srcRect b="48916"/>
          <a:stretch>
            <a:fillRect/>
          </a:stretch>
        </p:blipFill>
        <p:spPr bwMode="auto">
          <a:xfrm>
            <a:off x="1643042" y="1131590"/>
            <a:ext cx="5959810" cy="2314830"/>
          </a:xfrm>
          <a:prstGeom prst="rect">
            <a:avLst/>
          </a:prstGeom>
          <a:noFill/>
        </p:spPr>
      </p:pic>
      <p:pic>
        <p:nvPicPr>
          <p:cNvPr id="5" name="Picture 4">
            <a:extLst>
              <a:ext uri="{FF2B5EF4-FFF2-40B4-BE49-F238E27FC236}">
                <a16:creationId xmlns:a16="http://schemas.microsoft.com/office/drawing/2014/main" id="{FA43B7E2-B4E1-368D-05F1-1C23F9CFCFC5}"/>
              </a:ext>
            </a:extLst>
          </p:cNvPr>
          <p:cNvPicPr>
            <a:picLocks noChangeAspect="1"/>
          </p:cNvPicPr>
          <p:nvPr/>
        </p:nvPicPr>
        <p:blipFill>
          <a:blip r:embed="rId4"/>
          <a:stretch>
            <a:fillRect/>
          </a:stretch>
        </p:blipFill>
        <p:spPr>
          <a:xfrm>
            <a:off x="1643042" y="1491630"/>
            <a:ext cx="5959810" cy="3651870"/>
          </a:xfrm>
          <a:prstGeom prst="rect">
            <a:avLst/>
          </a:prstGeom>
          <a:ln>
            <a:solidFill>
              <a:schemeClr val="tx1"/>
            </a:solidFill>
          </a:ln>
        </p:spPr>
      </p:pic>
    </p:spTree>
    <p:extLst>
      <p:ext uri="{BB962C8B-B14F-4D97-AF65-F5344CB8AC3E}">
        <p14:creationId xmlns:p14="http://schemas.microsoft.com/office/powerpoint/2010/main" val="1252915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val 7"/>
          <p:cNvSpPr/>
          <p:nvPr/>
        </p:nvSpPr>
        <p:spPr>
          <a:xfrm>
            <a:off x="1428728" y="1428742"/>
            <a:ext cx="2160292" cy="21602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a:xfrm>
            <a:off x="3995936" y="2110362"/>
            <a:ext cx="4790906" cy="473576"/>
          </a:xfrm>
        </p:spPr>
        <p:txBody>
          <a:bodyPr/>
          <a:lstStyle/>
          <a:p>
            <a:r>
              <a:rPr lang="en-IN" altLang="ko-KR" b="1" dirty="0">
                <a:solidFill>
                  <a:schemeClr val="tx1">
                    <a:lumMod val="75000"/>
                    <a:lumOff val="25000"/>
                  </a:schemeClr>
                </a:solidFill>
                <a:latin typeface="Open Sans" pitchFamily="34" charset="0"/>
                <a:ea typeface="Open Sans" pitchFamily="34" charset="0"/>
                <a:cs typeface="Open Sans" pitchFamily="34" charset="0"/>
              </a:rPr>
              <a:t>MODULES</a:t>
            </a:r>
            <a:endParaRPr lang="ko-KR" altLang="en-US" b="1" dirty="0">
              <a:solidFill>
                <a:schemeClr val="tx1">
                  <a:lumMod val="75000"/>
                  <a:lumOff val="25000"/>
                </a:schemeClr>
              </a:solidFill>
              <a:latin typeface="Open Sans" pitchFamily="34" charset="0"/>
              <a:cs typeface="Open Sans" pitchFamily="34" charset="0"/>
            </a:endParaRPr>
          </a:p>
        </p:txBody>
      </p:sp>
      <p:sp>
        <p:nvSpPr>
          <p:cNvPr id="3" name="Text Placeholder 2"/>
          <p:cNvSpPr>
            <a:spLocks noGrp="1"/>
          </p:cNvSpPr>
          <p:nvPr>
            <p:ph type="body" sz="quarter" idx="11"/>
          </p:nvPr>
        </p:nvSpPr>
        <p:spPr>
          <a:xfrm>
            <a:off x="3995936" y="2714626"/>
            <a:ext cx="5148064" cy="288032"/>
          </a:xfrm>
        </p:spPr>
        <p:txBody>
          <a:bodyPr/>
          <a:lstStyle/>
          <a:p>
            <a:pPr lvl="0"/>
            <a:r>
              <a:rPr lang="en-IN" altLang="ko-KR" dirty="0">
                <a:latin typeface="Open Sans Light" pitchFamily="34" charset="0"/>
                <a:ea typeface="Open Sans Light" pitchFamily="34" charset="0"/>
                <a:cs typeface="Open Sans Light" pitchFamily="34" charset="0"/>
              </a:rPr>
              <a:t>Modules included in Car Rental System</a:t>
            </a:r>
            <a:endParaRPr lang="en-US" altLang="ko-KR" dirty="0">
              <a:solidFill>
                <a:schemeClr val="tx1">
                  <a:lumMod val="75000"/>
                  <a:lumOff val="25000"/>
                </a:schemeClr>
              </a:solidFill>
              <a:latin typeface="Open Sans Light" pitchFamily="34" charset="0"/>
              <a:ea typeface="Open Sans Light" pitchFamily="34" charset="0"/>
              <a:cs typeface="Open Sans Light" pitchFamily="34" charset="0"/>
            </a:endParaRPr>
          </a:p>
        </p:txBody>
      </p:sp>
      <p:pic>
        <p:nvPicPr>
          <p:cNvPr id="7" name="Picture 2" descr="C:\Users\raman\Downloads\Screenshot_17-removebg-preview.png"/>
          <p:cNvPicPr>
            <a:picLocks noChangeAspect="1" noChangeArrowheads="1"/>
          </p:cNvPicPr>
          <p:nvPr/>
        </p:nvPicPr>
        <p:blipFill>
          <a:blip r:embed="rId2"/>
          <a:srcRect/>
          <a:stretch>
            <a:fillRect/>
          </a:stretch>
        </p:blipFill>
        <p:spPr bwMode="auto">
          <a:xfrm>
            <a:off x="1500166" y="1643055"/>
            <a:ext cx="2121743" cy="1397245"/>
          </a:xfrm>
          <a:prstGeom prst="rect">
            <a:avLst/>
          </a:prstGeom>
          <a:noFill/>
        </p:spPr>
      </p:pic>
    </p:spTree>
    <p:extLst>
      <p:ext uri="{BB962C8B-B14F-4D97-AF65-F5344CB8AC3E}">
        <p14:creationId xmlns:p14="http://schemas.microsoft.com/office/powerpoint/2010/main" val="3101234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txBox="1">
            <a:spLocks/>
          </p:cNvSpPr>
          <p:nvPr/>
        </p:nvSpPr>
        <p:spPr>
          <a:xfrm>
            <a:off x="285720" y="142858"/>
            <a:ext cx="8388424"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b="1" dirty="0">
                <a:solidFill>
                  <a:schemeClr val="tx1">
                    <a:lumMod val="75000"/>
                    <a:lumOff val="25000"/>
                  </a:schemeClr>
                </a:solidFill>
                <a:latin typeface="Open Sans" pitchFamily="34" charset="0"/>
                <a:ea typeface="Open Sans" pitchFamily="34" charset="0"/>
                <a:cs typeface="Open Sans" pitchFamily="34" charset="0"/>
              </a:rPr>
              <a:t>Content</a:t>
            </a:r>
          </a:p>
        </p:txBody>
      </p:sp>
      <p:sp>
        <p:nvSpPr>
          <p:cNvPr id="4" name="Rectangle 3"/>
          <p:cNvSpPr/>
          <p:nvPr/>
        </p:nvSpPr>
        <p:spPr>
          <a:xfrm>
            <a:off x="1331556" y="956468"/>
            <a:ext cx="6570630" cy="615921"/>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Open Sans" pitchFamily="34" charset="0"/>
              <a:cs typeface="Open Sans" pitchFamily="34" charset="0"/>
            </a:endParaRPr>
          </a:p>
        </p:txBody>
      </p:sp>
      <p:sp>
        <p:nvSpPr>
          <p:cNvPr id="7" name="TextBox 12"/>
          <p:cNvSpPr txBox="1"/>
          <p:nvPr/>
        </p:nvSpPr>
        <p:spPr bwMode="auto">
          <a:xfrm>
            <a:off x="1947584" y="1118159"/>
            <a:ext cx="573857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dirty="0">
                <a:solidFill>
                  <a:schemeClr val="tx1">
                    <a:lumMod val="75000"/>
                    <a:lumOff val="25000"/>
                  </a:schemeClr>
                </a:solidFill>
                <a:latin typeface="Open Sans" pitchFamily="34" charset="0"/>
                <a:ea typeface="Open Sans" pitchFamily="34" charset="0"/>
                <a:cs typeface="Open Sans" pitchFamily="34" charset="0"/>
              </a:rPr>
              <a:t>Project Overview</a:t>
            </a:r>
            <a:endParaRPr lang="ko-KR" altLang="en-US" sz="1400" dirty="0">
              <a:solidFill>
                <a:schemeClr val="tx1">
                  <a:lumMod val="75000"/>
                  <a:lumOff val="25000"/>
                </a:schemeClr>
              </a:solidFill>
              <a:latin typeface="Open Sans" pitchFamily="34" charset="0"/>
              <a:cs typeface="Open Sans" pitchFamily="34" charset="0"/>
            </a:endParaRPr>
          </a:p>
        </p:txBody>
      </p:sp>
      <p:sp>
        <p:nvSpPr>
          <p:cNvPr id="5" name="Oval 4"/>
          <p:cNvSpPr/>
          <p:nvPr/>
        </p:nvSpPr>
        <p:spPr>
          <a:xfrm>
            <a:off x="989378" y="922250"/>
            <a:ext cx="684357" cy="684357"/>
          </a:xfrm>
          <a:prstGeom prst="ellipse">
            <a:avLst/>
          </a:prstGeom>
          <a:solidFill>
            <a:schemeClr val="bg1"/>
          </a:solidFill>
          <a:ln w="12700">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Open Sans" pitchFamily="34" charset="0"/>
              <a:cs typeface="Open Sans" pitchFamily="34" charset="0"/>
            </a:endParaRPr>
          </a:p>
        </p:txBody>
      </p:sp>
      <p:sp>
        <p:nvSpPr>
          <p:cNvPr id="6" name="TextBox 5"/>
          <p:cNvSpPr txBox="1"/>
          <p:nvPr/>
        </p:nvSpPr>
        <p:spPr>
          <a:xfrm>
            <a:off x="1117256" y="1012344"/>
            <a:ext cx="428602" cy="523220"/>
          </a:xfrm>
          <a:prstGeom prst="rect">
            <a:avLst/>
          </a:prstGeom>
          <a:noFill/>
        </p:spPr>
        <p:txBody>
          <a:bodyPr wrap="square" rtlCol="0" anchor="ctr">
            <a:spAutoFit/>
          </a:bodyPr>
          <a:lstStyle/>
          <a:p>
            <a:pPr algn="ctr"/>
            <a:r>
              <a:rPr lang="en-US" altLang="ko-KR" sz="2800" b="1" dirty="0">
                <a:solidFill>
                  <a:schemeClr val="accent1"/>
                </a:solidFill>
                <a:latin typeface="Open Sans" pitchFamily="34" charset="0"/>
                <a:ea typeface="Open Sans" pitchFamily="34" charset="0"/>
                <a:cs typeface="Open Sans" pitchFamily="34" charset="0"/>
              </a:rPr>
              <a:t>1</a:t>
            </a:r>
            <a:endParaRPr lang="ko-KR" altLang="en-US" sz="2800" b="1" dirty="0">
              <a:solidFill>
                <a:schemeClr val="accent1"/>
              </a:solidFill>
              <a:latin typeface="Open Sans" pitchFamily="34" charset="0"/>
              <a:cs typeface="Open Sans" pitchFamily="34" charset="0"/>
            </a:endParaRPr>
          </a:p>
        </p:txBody>
      </p:sp>
      <p:sp>
        <p:nvSpPr>
          <p:cNvPr id="32" name="Rectangle 31"/>
          <p:cNvSpPr/>
          <p:nvPr/>
        </p:nvSpPr>
        <p:spPr>
          <a:xfrm>
            <a:off x="1331556" y="1793225"/>
            <a:ext cx="6570630" cy="61592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Open Sans" pitchFamily="34" charset="0"/>
              <a:cs typeface="Open Sans" pitchFamily="34" charset="0"/>
            </a:endParaRPr>
          </a:p>
        </p:txBody>
      </p:sp>
      <p:sp>
        <p:nvSpPr>
          <p:cNvPr id="33" name="TextBox 12"/>
          <p:cNvSpPr txBox="1"/>
          <p:nvPr/>
        </p:nvSpPr>
        <p:spPr bwMode="auto">
          <a:xfrm>
            <a:off x="1947584" y="1935677"/>
            <a:ext cx="573857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dirty="0">
                <a:solidFill>
                  <a:schemeClr val="tx1">
                    <a:lumMod val="75000"/>
                    <a:lumOff val="25000"/>
                  </a:schemeClr>
                </a:solidFill>
                <a:latin typeface="Open Sans" pitchFamily="34" charset="0"/>
                <a:ea typeface="Open Sans" pitchFamily="34" charset="0"/>
                <a:cs typeface="Open Sans" pitchFamily="34" charset="0"/>
              </a:rPr>
              <a:t>How it Works ?</a:t>
            </a:r>
            <a:endParaRPr lang="ko-KR" altLang="en-US" sz="1400" dirty="0">
              <a:solidFill>
                <a:schemeClr val="tx1">
                  <a:lumMod val="75000"/>
                  <a:lumOff val="25000"/>
                </a:schemeClr>
              </a:solidFill>
              <a:latin typeface="Open Sans" pitchFamily="34" charset="0"/>
              <a:cs typeface="Open Sans" pitchFamily="34" charset="0"/>
            </a:endParaRPr>
          </a:p>
        </p:txBody>
      </p:sp>
      <p:sp>
        <p:nvSpPr>
          <p:cNvPr id="34" name="Oval 33"/>
          <p:cNvSpPr/>
          <p:nvPr/>
        </p:nvSpPr>
        <p:spPr>
          <a:xfrm>
            <a:off x="989378" y="1759007"/>
            <a:ext cx="684357" cy="684357"/>
          </a:xfrm>
          <a:prstGeom prst="ellipse">
            <a:avLst/>
          </a:prstGeom>
          <a:solidFill>
            <a:schemeClr val="bg1"/>
          </a:solidFill>
          <a:ln w="12700">
            <a:solidFill>
              <a:schemeClr val="accent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Open Sans" pitchFamily="34" charset="0"/>
              <a:cs typeface="Open Sans" pitchFamily="34" charset="0"/>
            </a:endParaRPr>
          </a:p>
        </p:txBody>
      </p:sp>
      <p:sp>
        <p:nvSpPr>
          <p:cNvPr id="35" name="TextBox 34"/>
          <p:cNvSpPr txBox="1"/>
          <p:nvPr/>
        </p:nvSpPr>
        <p:spPr>
          <a:xfrm>
            <a:off x="1117256" y="1849101"/>
            <a:ext cx="428602" cy="523220"/>
          </a:xfrm>
          <a:prstGeom prst="rect">
            <a:avLst/>
          </a:prstGeom>
          <a:noFill/>
        </p:spPr>
        <p:txBody>
          <a:bodyPr wrap="square" rtlCol="0" anchor="ctr">
            <a:spAutoFit/>
          </a:bodyPr>
          <a:lstStyle/>
          <a:p>
            <a:pPr algn="ctr"/>
            <a:r>
              <a:rPr lang="en-US" altLang="ko-KR" sz="2800" b="1" dirty="0">
                <a:solidFill>
                  <a:schemeClr val="accent2"/>
                </a:solidFill>
                <a:latin typeface="Open Sans" pitchFamily="34" charset="0"/>
                <a:ea typeface="Open Sans" pitchFamily="34" charset="0"/>
                <a:cs typeface="Open Sans" pitchFamily="34" charset="0"/>
              </a:rPr>
              <a:t>2</a:t>
            </a:r>
            <a:endParaRPr lang="ko-KR" altLang="en-US" sz="2800" b="1" dirty="0">
              <a:solidFill>
                <a:schemeClr val="accent2"/>
              </a:solidFill>
              <a:latin typeface="Open Sans" pitchFamily="34" charset="0"/>
              <a:cs typeface="Open Sans" pitchFamily="34" charset="0"/>
            </a:endParaRPr>
          </a:p>
        </p:txBody>
      </p:sp>
      <p:sp>
        <p:nvSpPr>
          <p:cNvPr id="37" name="Rectangle 36"/>
          <p:cNvSpPr/>
          <p:nvPr/>
        </p:nvSpPr>
        <p:spPr>
          <a:xfrm>
            <a:off x="1331556" y="2629982"/>
            <a:ext cx="6570630" cy="615921"/>
          </a:xfrm>
          <a:prstGeom prst="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Open Sans" pitchFamily="34" charset="0"/>
              <a:cs typeface="Open Sans" pitchFamily="34" charset="0"/>
            </a:endParaRPr>
          </a:p>
        </p:txBody>
      </p:sp>
      <p:sp>
        <p:nvSpPr>
          <p:cNvPr id="38" name="TextBox 12"/>
          <p:cNvSpPr txBox="1"/>
          <p:nvPr/>
        </p:nvSpPr>
        <p:spPr bwMode="auto">
          <a:xfrm>
            <a:off x="1947584" y="2791673"/>
            <a:ext cx="573857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dirty="0">
                <a:solidFill>
                  <a:schemeClr val="tx1">
                    <a:lumMod val="75000"/>
                    <a:lumOff val="25000"/>
                  </a:schemeClr>
                </a:solidFill>
                <a:latin typeface="Open Sans" pitchFamily="34" charset="0"/>
                <a:ea typeface="Open Sans" pitchFamily="34" charset="0"/>
                <a:cs typeface="Open Sans" pitchFamily="34" charset="0"/>
              </a:rPr>
              <a:t>Modules</a:t>
            </a:r>
            <a:endParaRPr lang="ko-KR" altLang="en-US" sz="1400" dirty="0">
              <a:solidFill>
                <a:schemeClr val="tx1">
                  <a:lumMod val="75000"/>
                  <a:lumOff val="25000"/>
                </a:schemeClr>
              </a:solidFill>
              <a:latin typeface="Open Sans" pitchFamily="34" charset="0"/>
              <a:cs typeface="Open Sans" pitchFamily="34" charset="0"/>
            </a:endParaRPr>
          </a:p>
        </p:txBody>
      </p:sp>
      <p:sp>
        <p:nvSpPr>
          <p:cNvPr id="39" name="Oval 38"/>
          <p:cNvSpPr/>
          <p:nvPr/>
        </p:nvSpPr>
        <p:spPr>
          <a:xfrm>
            <a:off x="989378" y="2595764"/>
            <a:ext cx="684357" cy="684357"/>
          </a:xfrm>
          <a:prstGeom prst="ellipse">
            <a:avLst/>
          </a:prstGeom>
          <a:solidFill>
            <a:schemeClr val="bg1"/>
          </a:solidFill>
          <a:ln w="12700">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Open Sans" pitchFamily="34" charset="0"/>
              <a:cs typeface="Open Sans" pitchFamily="34" charset="0"/>
            </a:endParaRPr>
          </a:p>
        </p:txBody>
      </p:sp>
      <p:sp>
        <p:nvSpPr>
          <p:cNvPr id="40" name="TextBox 39"/>
          <p:cNvSpPr txBox="1"/>
          <p:nvPr/>
        </p:nvSpPr>
        <p:spPr>
          <a:xfrm>
            <a:off x="1117256" y="2685858"/>
            <a:ext cx="428602" cy="523220"/>
          </a:xfrm>
          <a:prstGeom prst="rect">
            <a:avLst/>
          </a:prstGeom>
          <a:noFill/>
        </p:spPr>
        <p:txBody>
          <a:bodyPr wrap="square" rtlCol="0" anchor="ctr">
            <a:spAutoFit/>
          </a:bodyPr>
          <a:lstStyle/>
          <a:p>
            <a:pPr algn="ctr"/>
            <a:r>
              <a:rPr lang="en-US" altLang="ko-KR" sz="2800" b="1" dirty="0">
                <a:solidFill>
                  <a:schemeClr val="accent3"/>
                </a:solidFill>
                <a:latin typeface="Open Sans" pitchFamily="34" charset="0"/>
                <a:ea typeface="Open Sans" pitchFamily="34" charset="0"/>
                <a:cs typeface="Open Sans" pitchFamily="34" charset="0"/>
              </a:rPr>
              <a:t>3</a:t>
            </a:r>
            <a:endParaRPr lang="ko-KR" altLang="en-US" sz="2800" b="1" dirty="0">
              <a:solidFill>
                <a:schemeClr val="accent3"/>
              </a:solidFill>
              <a:latin typeface="Open Sans" pitchFamily="34" charset="0"/>
              <a:cs typeface="Open Sans" pitchFamily="34" charset="0"/>
            </a:endParaRPr>
          </a:p>
        </p:txBody>
      </p:sp>
      <p:sp>
        <p:nvSpPr>
          <p:cNvPr id="42" name="Rectangle 41"/>
          <p:cNvSpPr/>
          <p:nvPr/>
        </p:nvSpPr>
        <p:spPr>
          <a:xfrm>
            <a:off x="1331556" y="3466739"/>
            <a:ext cx="6570630" cy="615921"/>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Open Sans" pitchFamily="34" charset="0"/>
              <a:cs typeface="Open Sans" pitchFamily="34" charset="0"/>
            </a:endParaRPr>
          </a:p>
        </p:txBody>
      </p:sp>
      <p:sp>
        <p:nvSpPr>
          <p:cNvPr id="43" name="TextBox 12"/>
          <p:cNvSpPr txBox="1"/>
          <p:nvPr/>
        </p:nvSpPr>
        <p:spPr bwMode="auto">
          <a:xfrm>
            <a:off x="1947584" y="3628430"/>
            <a:ext cx="573857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dirty="0">
                <a:solidFill>
                  <a:schemeClr val="tx1">
                    <a:lumMod val="75000"/>
                    <a:lumOff val="25000"/>
                  </a:schemeClr>
                </a:solidFill>
                <a:latin typeface="Open Sans" pitchFamily="34" charset="0"/>
                <a:ea typeface="Open Sans" pitchFamily="34" charset="0"/>
                <a:cs typeface="Open Sans" pitchFamily="34" charset="0"/>
              </a:rPr>
              <a:t>Features</a:t>
            </a:r>
            <a:endParaRPr lang="ko-KR" altLang="en-US" sz="1400" dirty="0">
              <a:solidFill>
                <a:schemeClr val="tx1">
                  <a:lumMod val="75000"/>
                  <a:lumOff val="25000"/>
                </a:schemeClr>
              </a:solidFill>
              <a:latin typeface="Open Sans" pitchFamily="34" charset="0"/>
              <a:cs typeface="Open Sans" pitchFamily="34" charset="0"/>
            </a:endParaRPr>
          </a:p>
        </p:txBody>
      </p:sp>
      <p:sp>
        <p:nvSpPr>
          <p:cNvPr id="44" name="Oval 43"/>
          <p:cNvSpPr/>
          <p:nvPr/>
        </p:nvSpPr>
        <p:spPr>
          <a:xfrm>
            <a:off x="989378" y="3432521"/>
            <a:ext cx="684357" cy="684357"/>
          </a:xfrm>
          <a:prstGeom prst="ellipse">
            <a:avLst/>
          </a:prstGeom>
          <a:solidFill>
            <a:schemeClr val="bg1"/>
          </a:solidFill>
          <a:ln w="12700">
            <a:solidFill>
              <a:schemeClr val="accent4"/>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Open Sans" pitchFamily="34" charset="0"/>
              <a:cs typeface="Open Sans" pitchFamily="34" charset="0"/>
            </a:endParaRPr>
          </a:p>
        </p:txBody>
      </p:sp>
      <p:sp>
        <p:nvSpPr>
          <p:cNvPr id="45" name="TextBox 44"/>
          <p:cNvSpPr txBox="1"/>
          <p:nvPr/>
        </p:nvSpPr>
        <p:spPr>
          <a:xfrm>
            <a:off x="1117256" y="3522615"/>
            <a:ext cx="428602" cy="523220"/>
          </a:xfrm>
          <a:prstGeom prst="rect">
            <a:avLst/>
          </a:prstGeom>
          <a:noFill/>
        </p:spPr>
        <p:txBody>
          <a:bodyPr wrap="square" rtlCol="0" anchor="ctr">
            <a:spAutoFit/>
          </a:bodyPr>
          <a:lstStyle/>
          <a:p>
            <a:pPr algn="ctr"/>
            <a:r>
              <a:rPr lang="en-US" altLang="ko-KR" sz="2800" b="1" dirty="0">
                <a:solidFill>
                  <a:schemeClr val="accent4"/>
                </a:solidFill>
                <a:latin typeface="Open Sans" pitchFamily="34" charset="0"/>
                <a:ea typeface="Open Sans" pitchFamily="34" charset="0"/>
                <a:cs typeface="Open Sans" pitchFamily="34" charset="0"/>
              </a:rPr>
              <a:t>4</a:t>
            </a:r>
            <a:endParaRPr lang="ko-KR" altLang="en-US" sz="2800" b="1" dirty="0">
              <a:solidFill>
                <a:schemeClr val="accent4"/>
              </a:solidFill>
              <a:latin typeface="Open Sans" pitchFamily="34" charset="0"/>
              <a:cs typeface="Open Sans" pitchFamily="34" charset="0"/>
            </a:endParaRPr>
          </a:p>
        </p:txBody>
      </p:sp>
      <p:sp>
        <p:nvSpPr>
          <p:cNvPr id="19" name="Rectangle 18"/>
          <p:cNvSpPr/>
          <p:nvPr/>
        </p:nvSpPr>
        <p:spPr>
          <a:xfrm>
            <a:off x="1358956" y="4279065"/>
            <a:ext cx="6570630" cy="615921"/>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Open Sans" pitchFamily="34" charset="0"/>
              <a:cs typeface="Open Sans" pitchFamily="34" charset="0"/>
            </a:endParaRPr>
          </a:p>
        </p:txBody>
      </p:sp>
      <p:sp>
        <p:nvSpPr>
          <p:cNvPr id="20" name="TextBox 12"/>
          <p:cNvSpPr txBox="1"/>
          <p:nvPr/>
        </p:nvSpPr>
        <p:spPr bwMode="auto">
          <a:xfrm>
            <a:off x="1974984" y="4440756"/>
            <a:ext cx="573857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dirty="0">
                <a:solidFill>
                  <a:schemeClr val="tx1">
                    <a:lumMod val="75000"/>
                    <a:lumOff val="25000"/>
                  </a:schemeClr>
                </a:solidFill>
                <a:latin typeface="Open Sans" pitchFamily="34" charset="0"/>
                <a:ea typeface="Open Sans" pitchFamily="34" charset="0"/>
                <a:cs typeface="Open Sans" pitchFamily="34" charset="0"/>
              </a:rPr>
              <a:t>Snapshots</a:t>
            </a:r>
            <a:endParaRPr lang="ko-KR" altLang="en-US" sz="1400" dirty="0">
              <a:solidFill>
                <a:schemeClr val="tx1">
                  <a:lumMod val="75000"/>
                  <a:lumOff val="25000"/>
                </a:schemeClr>
              </a:solidFill>
              <a:latin typeface="Open Sans" pitchFamily="34" charset="0"/>
              <a:cs typeface="Open Sans" pitchFamily="34" charset="0"/>
            </a:endParaRPr>
          </a:p>
        </p:txBody>
      </p:sp>
      <p:sp>
        <p:nvSpPr>
          <p:cNvPr id="21" name="Oval 20"/>
          <p:cNvSpPr/>
          <p:nvPr/>
        </p:nvSpPr>
        <p:spPr>
          <a:xfrm>
            <a:off x="1016778" y="4244847"/>
            <a:ext cx="684357" cy="684357"/>
          </a:xfrm>
          <a:prstGeom prst="ellipse">
            <a:avLst/>
          </a:prstGeom>
          <a:solidFill>
            <a:schemeClr val="bg1"/>
          </a:solidFill>
          <a:ln w="12700">
            <a:solidFill>
              <a:schemeClr val="accent4"/>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Open Sans" pitchFamily="34" charset="0"/>
              <a:cs typeface="Open Sans" pitchFamily="34" charset="0"/>
            </a:endParaRPr>
          </a:p>
        </p:txBody>
      </p:sp>
      <p:sp>
        <p:nvSpPr>
          <p:cNvPr id="22" name="TextBox 21"/>
          <p:cNvSpPr txBox="1"/>
          <p:nvPr/>
        </p:nvSpPr>
        <p:spPr>
          <a:xfrm>
            <a:off x="1144656" y="4334941"/>
            <a:ext cx="428602" cy="523220"/>
          </a:xfrm>
          <a:prstGeom prst="rect">
            <a:avLst/>
          </a:prstGeom>
          <a:noFill/>
        </p:spPr>
        <p:txBody>
          <a:bodyPr wrap="square" rtlCol="0" anchor="ctr">
            <a:spAutoFit/>
          </a:bodyPr>
          <a:lstStyle/>
          <a:p>
            <a:pPr algn="ctr"/>
            <a:r>
              <a:rPr lang="en-US" altLang="ko-KR" sz="2800" b="1" dirty="0">
                <a:solidFill>
                  <a:schemeClr val="accent4"/>
                </a:solidFill>
                <a:latin typeface="Open Sans" pitchFamily="34" charset="0"/>
                <a:ea typeface="Open Sans" pitchFamily="34" charset="0"/>
                <a:cs typeface="Open Sans" pitchFamily="34" charset="0"/>
              </a:rPr>
              <a:t>5</a:t>
            </a:r>
            <a:endParaRPr lang="ko-KR" altLang="en-US" sz="2800" b="1" dirty="0">
              <a:solidFill>
                <a:schemeClr val="accent4"/>
              </a:solidFill>
              <a:latin typeface="Open Sans" pitchFamily="34" charset="0"/>
              <a:cs typeface="Open Sans" pitchFamily="34" charset="0"/>
            </a:endParaRPr>
          </a:p>
        </p:txBody>
      </p:sp>
    </p:spTree>
    <p:extLst>
      <p:ext uri="{BB962C8B-B14F-4D97-AF65-F5344CB8AC3E}">
        <p14:creationId xmlns:p14="http://schemas.microsoft.com/office/powerpoint/2010/main" val="109505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Open Sans" pitchFamily="34" charset="0"/>
                <a:ea typeface="Open Sans" pitchFamily="34" charset="0"/>
                <a:cs typeface="Open Sans" pitchFamily="34" charset="0"/>
              </a:rPr>
              <a:t>Module Specification</a:t>
            </a:r>
            <a:endParaRPr lang="ko-KR" altLang="en-US" b="1" dirty="0">
              <a:latin typeface="Open Sans" pitchFamily="34" charset="0"/>
              <a:cs typeface="Open Sans" pitchFamily="34" charset="0"/>
            </a:endParaRPr>
          </a:p>
        </p:txBody>
      </p:sp>
      <p:sp>
        <p:nvSpPr>
          <p:cNvPr id="5" name="Hexagon 4"/>
          <p:cNvSpPr>
            <a:spLocks noChangeAspect="1"/>
          </p:cNvSpPr>
          <p:nvPr/>
        </p:nvSpPr>
        <p:spPr>
          <a:xfrm>
            <a:off x="3061542" y="2462497"/>
            <a:ext cx="1296144" cy="1117365"/>
          </a:xfrm>
          <a:prstGeom prst="hexagon">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Open Sans" pitchFamily="34" charset="0"/>
              <a:cs typeface="Open Sans" pitchFamily="34" charset="0"/>
            </a:endParaRPr>
          </a:p>
        </p:txBody>
      </p:sp>
      <p:sp>
        <p:nvSpPr>
          <p:cNvPr id="6" name="Hexagon 5"/>
          <p:cNvSpPr>
            <a:spLocks noChangeAspect="1"/>
          </p:cNvSpPr>
          <p:nvPr/>
        </p:nvSpPr>
        <p:spPr>
          <a:xfrm>
            <a:off x="4716016" y="2462497"/>
            <a:ext cx="1296144" cy="1117365"/>
          </a:xfrm>
          <a:prstGeom prst="hexagon">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Open Sans" pitchFamily="34" charset="0"/>
              <a:cs typeface="Open Sans" pitchFamily="34" charset="0"/>
            </a:endParaRPr>
          </a:p>
        </p:txBody>
      </p:sp>
      <p:grpSp>
        <p:nvGrpSpPr>
          <p:cNvPr id="8" name="Group 7"/>
          <p:cNvGrpSpPr/>
          <p:nvPr/>
        </p:nvGrpSpPr>
        <p:grpSpPr>
          <a:xfrm>
            <a:off x="611560" y="1290450"/>
            <a:ext cx="2808312" cy="1091154"/>
            <a:chOff x="952701" y="3409575"/>
            <a:chExt cx="1324654" cy="1091154"/>
          </a:xfrm>
        </p:grpSpPr>
        <p:sp>
          <p:nvSpPr>
            <p:cNvPr id="9" name="TextBox 8"/>
            <p:cNvSpPr txBox="1"/>
            <p:nvPr/>
          </p:nvSpPr>
          <p:spPr>
            <a:xfrm>
              <a:off x="952701" y="3669732"/>
              <a:ext cx="1324654" cy="830997"/>
            </a:xfrm>
            <a:prstGeom prst="rect">
              <a:avLst/>
            </a:prstGeom>
            <a:noFill/>
          </p:spPr>
          <p:txBody>
            <a:bodyPr wrap="square" rtlCol="0" anchor="ctr">
              <a:spAutoFit/>
            </a:bodyPr>
            <a:lstStyle/>
            <a:p>
              <a:r>
                <a:rPr lang="en-US" altLang="ko-KR" sz="1200" dirty="0">
                  <a:solidFill>
                    <a:schemeClr val="tx1">
                      <a:lumMod val="75000"/>
                      <a:lumOff val="25000"/>
                    </a:schemeClr>
                  </a:solidFill>
                  <a:latin typeface="Open Sans" pitchFamily="34" charset="0"/>
                  <a:ea typeface="Open Sans" pitchFamily="34" charset="0"/>
                  <a:cs typeface="Open Sans" pitchFamily="34" charset="0"/>
                </a:rPr>
                <a:t>Visitors can view, browse car catalog from Frontend. It can be accessed anywhere on a device having internet connection. </a:t>
              </a:r>
              <a:endParaRPr lang="ko-KR" altLang="en-US" sz="1200" dirty="0">
                <a:solidFill>
                  <a:schemeClr val="tx1">
                    <a:lumMod val="75000"/>
                    <a:lumOff val="25000"/>
                  </a:schemeClr>
                </a:solidFill>
                <a:latin typeface="Open Sans" pitchFamily="34" charset="0"/>
                <a:cs typeface="Open Sans" pitchFamily="34" charset="0"/>
              </a:endParaRPr>
            </a:p>
          </p:txBody>
        </p:sp>
        <p:sp>
          <p:nvSpPr>
            <p:cNvPr id="10" name="TextBox 9"/>
            <p:cNvSpPr txBox="1"/>
            <p:nvPr/>
          </p:nvSpPr>
          <p:spPr>
            <a:xfrm>
              <a:off x="952701" y="3409575"/>
              <a:ext cx="1324654" cy="276999"/>
            </a:xfrm>
            <a:prstGeom prst="rect">
              <a:avLst/>
            </a:prstGeom>
            <a:noFill/>
          </p:spPr>
          <p:txBody>
            <a:bodyPr wrap="square" rtlCol="0" anchor="ctr">
              <a:spAutoFit/>
            </a:bodyPr>
            <a:lstStyle/>
            <a:p>
              <a:r>
                <a:rPr lang="en-US" altLang="ko-KR" sz="1200" b="1" dirty="0">
                  <a:solidFill>
                    <a:schemeClr val="tx1">
                      <a:lumMod val="75000"/>
                      <a:lumOff val="25000"/>
                    </a:schemeClr>
                  </a:solidFill>
                  <a:latin typeface="Open Sans" pitchFamily="34" charset="0"/>
                  <a:ea typeface="Open Sans" pitchFamily="34" charset="0"/>
                  <a:cs typeface="Open Sans" pitchFamily="34" charset="0"/>
                </a:rPr>
                <a:t>Frontend</a:t>
              </a:r>
              <a:endParaRPr lang="ko-KR" altLang="en-US" sz="1200" b="1" dirty="0">
                <a:solidFill>
                  <a:schemeClr val="tx1">
                    <a:lumMod val="75000"/>
                    <a:lumOff val="25000"/>
                  </a:schemeClr>
                </a:solidFill>
                <a:latin typeface="Open Sans" pitchFamily="34" charset="0"/>
                <a:cs typeface="Open Sans" pitchFamily="34" charset="0"/>
              </a:endParaRPr>
            </a:p>
          </p:txBody>
        </p:sp>
      </p:grpSp>
      <p:grpSp>
        <p:nvGrpSpPr>
          <p:cNvPr id="11" name="Group 10"/>
          <p:cNvGrpSpPr/>
          <p:nvPr/>
        </p:nvGrpSpPr>
        <p:grpSpPr>
          <a:xfrm>
            <a:off x="611560" y="3648870"/>
            <a:ext cx="2808312" cy="906488"/>
            <a:chOff x="952701" y="3409575"/>
            <a:chExt cx="1324654" cy="906488"/>
          </a:xfrm>
        </p:grpSpPr>
        <p:sp>
          <p:nvSpPr>
            <p:cNvPr id="12" name="TextBox 11"/>
            <p:cNvSpPr txBox="1"/>
            <p:nvPr/>
          </p:nvSpPr>
          <p:spPr>
            <a:xfrm>
              <a:off x="952701" y="3669732"/>
              <a:ext cx="1324654" cy="646331"/>
            </a:xfrm>
            <a:prstGeom prst="rect">
              <a:avLst/>
            </a:prstGeom>
            <a:noFill/>
          </p:spPr>
          <p:txBody>
            <a:bodyPr wrap="square" rtlCol="0" anchor="ctr">
              <a:spAutoFit/>
            </a:bodyPr>
            <a:lstStyle/>
            <a:p>
              <a:r>
                <a:rPr lang="en-US" altLang="ko-KR" sz="1200" dirty="0">
                  <a:solidFill>
                    <a:schemeClr val="tx1">
                      <a:lumMod val="75000"/>
                      <a:lumOff val="25000"/>
                    </a:schemeClr>
                  </a:solidFill>
                  <a:latin typeface="Open Sans" pitchFamily="34" charset="0"/>
                  <a:ea typeface="Open Sans" pitchFamily="34" charset="0"/>
                  <a:cs typeface="Open Sans" pitchFamily="34" charset="0"/>
                </a:rPr>
                <a:t>Admin can add a car, manage booking car and rent and also view feedback and enquiry.</a:t>
              </a:r>
            </a:p>
          </p:txBody>
        </p:sp>
        <p:sp>
          <p:nvSpPr>
            <p:cNvPr id="13" name="TextBox 12"/>
            <p:cNvSpPr txBox="1"/>
            <p:nvPr/>
          </p:nvSpPr>
          <p:spPr>
            <a:xfrm>
              <a:off x="952701" y="3409575"/>
              <a:ext cx="1324654" cy="276999"/>
            </a:xfrm>
            <a:prstGeom prst="rect">
              <a:avLst/>
            </a:prstGeom>
            <a:noFill/>
          </p:spPr>
          <p:txBody>
            <a:bodyPr wrap="square" rtlCol="0" anchor="ctr">
              <a:spAutoFit/>
            </a:bodyPr>
            <a:lstStyle/>
            <a:p>
              <a:r>
                <a:rPr lang="en-US" altLang="ko-KR" sz="1200" b="1" dirty="0">
                  <a:solidFill>
                    <a:schemeClr val="tx1">
                      <a:lumMod val="75000"/>
                      <a:lumOff val="25000"/>
                    </a:schemeClr>
                  </a:solidFill>
                  <a:latin typeface="Open Sans" pitchFamily="34" charset="0"/>
                  <a:ea typeface="Open Sans" pitchFamily="34" charset="0"/>
                  <a:cs typeface="Open Sans" pitchFamily="34" charset="0"/>
                </a:rPr>
                <a:t>Admin Panel</a:t>
              </a:r>
              <a:endParaRPr lang="ko-KR" altLang="en-US" sz="1200" b="1" dirty="0">
                <a:solidFill>
                  <a:schemeClr val="tx1">
                    <a:lumMod val="75000"/>
                    <a:lumOff val="25000"/>
                  </a:schemeClr>
                </a:solidFill>
                <a:latin typeface="Open Sans" pitchFamily="34" charset="0"/>
                <a:cs typeface="Open Sans" pitchFamily="34" charset="0"/>
              </a:endParaRPr>
            </a:p>
          </p:txBody>
        </p:sp>
      </p:grpSp>
      <p:grpSp>
        <p:nvGrpSpPr>
          <p:cNvPr id="14" name="Group 13"/>
          <p:cNvGrpSpPr/>
          <p:nvPr/>
        </p:nvGrpSpPr>
        <p:grpSpPr>
          <a:xfrm>
            <a:off x="5724128" y="1290450"/>
            <a:ext cx="2796680" cy="906488"/>
            <a:chOff x="952701" y="3409575"/>
            <a:chExt cx="1324654" cy="906488"/>
          </a:xfrm>
        </p:grpSpPr>
        <p:sp>
          <p:nvSpPr>
            <p:cNvPr id="15" name="TextBox 14"/>
            <p:cNvSpPr txBox="1"/>
            <p:nvPr/>
          </p:nvSpPr>
          <p:spPr>
            <a:xfrm>
              <a:off x="952701" y="3669732"/>
              <a:ext cx="1324654" cy="646331"/>
            </a:xfrm>
            <a:prstGeom prst="rect">
              <a:avLst/>
            </a:prstGeom>
            <a:noFill/>
          </p:spPr>
          <p:txBody>
            <a:bodyPr wrap="square" rtlCol="0" anchor="ctr">
              <a:spAutoFit/>
            </a:bodyPr>
            <a:lstStyle/>
            <a:p>
              <a:pPr algn="r"/>
              <a:r>
                <a:rPr lang="en-US" altLang="ko-KR" sz="1200" dirty="0">
                  <a:solidFill>
                    <a:schemeClr val="tx1">
                      <a:lumMod val="75000"/>
                      <a:lumOff val="25000"/>
                    </a:schemeClr>
                  </a:solidFill>
                  <a:latin typeface="Open Sans" pitchFamily="34" charset="0"/>
                  <a:ea typeface="Open Sans" pitchFamily="34" charset="0"/>
                  <a:cs typeface="Open Sans" pitchFamily="34" charset="0"/>
                </a:rPr>
                <a:t>Customers can simply manage their profile, bookings, recent car booking, check status and rent a new car.</a:t>
              </a:r>
              <a:endParaRPr lang="ko-KR" altLang="en-US" sz="1200" dirty="0">
                <a:solidFill>
                  <a:schemeClr val="tx1">
                    <a:lumMod val="75000"/>
                    <a:lumOff val="25000"/>
                  </a:schemeClr>
                </a:solidFill>
                <a:latin typeface="Open Sans" pitchFamily="34" charset="0"/>
                <a:cs typeface="Open Sans" pitchFamily="34" charset="0"/>
              </a:endParaRPr>
            </a:p>
          </p:txBody>
        </p:sp>
        <p:sp>
          <p:nvSpPr>
            <p:cNvPr id="16" name="TextBox 15"/>
            <p:cNvSpPr txBox="1"/>
            <p:nvPr/>
          </p:nvSpPr>
          <p:spPr>
            <a:xfrm>
              <a:off x="952701" y="3409575"/>
              <a:ext cx="1324654"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latin typeface="Open Sans" pitchFamily="34" charset="0"/>
                  <a:ea typeface="Open Sans" pitchFamily="34" charset="0"/>
                  <a:cs typeface="Open Sans" pitchFamily="34" charset="0"/>
                </a:rPr>
                <a:t>Customer Panel</a:t>
              </a:r>
              <a:endParaRPr lang="ko-KR" altLang="en-US" sz="1200" b="1" dirty="0">
                <a:solidFill>
                  <a:schemeClr val="tx1">
                    <a:lumMod val="75000"/>
                    <a:lumOff val="25000"/>
                  </a:schemeClr>
                </a:solidFill>
                <a:latin typeface="Open Sans" pitchFamily="34" charset="0"/>
                <a:cs typeface="Open Sans" pitchFamily="34" charset="0"/>
              </a:endParaRPr>
            </a:p>
          </p:txBody>
        </p:sp>
      </p:grpSp>
      <p:grpSp>
        <p:nvGrpSpPr>
          <p:cNvPr id="17" name="Group 16"/>
          <p:cNvGrpSpPr/>
          <p:nvPr/>
        </p:nvGrpSpPr>
        <p:grpSpPr>
          <a:xfrm>
            <a:off x="5724128" y="3649621"/>
            <a:ext cx="2796680" cy="906488"/>
            <a:chOff x="952701" y="3409575"/>
            <a:chExt cx="1324654" cy="906488"/>
          </a:xfrm>
        </p:grpSpPr>
        <p:sp>
          <p:nvSpPr>
            <p:cNvPr id="18" name="TextBox 17"/>
            <p:cNvSpPr txBox="1"/>
            <p:nvPr/>
          </p:nvSpPr>
          <p:spPr>
            <a:xfrm>
              <a:off x="952701" y="3669732"/>
              <a:ext cx="1324654" cy="646331"/>
            </a:xfrm>
            <a:prstGeom prst="rect">
              <a:avLst/>
            </a:prstGeom>
            <a:noFill/>
          </p:spPr>
          <p:txBody>
            <a:bodyPr wrap="square" rtlCol="0" anchor="ctr">
              <a:spAutoFit/>
            </a:bodyPr>
            <a:lstStyle/>
            <a:p>
              <a:pPr algn="r"/>
              <a:r>
                <a:rPr lang="en-US" altLang="ko-KR" sz="1200" dirty="0">
                  <a:solidFill>
                    <a:schemeClr val="tx1">
                      <a:lumMod val="75000"/>
                      <a:lumOff val="25000"/>
                    </a:schemeClr>
                  </a:solidFill>
                  <a:latin typeface="Open Sans" pitchFamily="34" charset="0"/>
                  <a:ea typeface="Open Sans" pitchFamily="34" charset="0"/>
                  <a:cs typeface="Open Sans" pitchFamily="34" charset="0"/>
                </a:rPr>
                <a:t>MYSQL Database is used which stores and manages all data in form of tables, rows &amp; columns.</a:t>
              </a:r>
              <a:endParaRPr lang="ko-KR" altLang="en-US" sz="1200" dirty="0">
                <a:solidFill>
                  <a:schemeClr val="tx1">
                    <a:lumMod val="75000"/>
                    <a:lumOff val="25000"/>
                  </a:schemeClr>
                </a:solidFill>
                <a:latin typeface="Open Sans" pitchFamily="34" charset="0"/>
                <a:cs typeface="Open Sans" pitchFamily="34" charset="0"/>
              </a:endParaRPr>
            </a:p>
          </p:txBody>
        </p:sp>
        <p:sp>
          <p:nvSpPr>
            <p:cNvPr id="19" name="TextBox 18"/>
            <p:cNvSpPr txBox="1"/>
            <p:nvPr/>
          </p:nvSpPr>
          <p:spPr>
            <a:xfrm>
              <a:off x="952701" y="3409575"/>
              <a:ext cx="1324654"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latin typeface="Open Sans" pitchFamily="34" charset="0"/>
                  <a:ea typeface="Open Sans" pitchFamily="34" charset="0"/>
                  <a:cs typeface="Open Sans" pitchFamily="34" charset="0"/>
                </a:rPr>
                <a:t>Database</a:t>
              </a:r>
              <a:endParaRPr lang="ko-KR" altLang="en-US" sz="1200" b="1" dirty="0">
                <a:solidFill>
                  <a:schemeClr val="tx1">
                    <a:lumMod val="75000"/>
                    <a:lumOff val="25000"/>
                  </a:schemeClr>
                </a:solidFill>
                <a:latin typeface="Open Sans" pitchFamily="34" charset="0"/>
                <a:cs typeface="Open Sans" pitchFamily="34" charset="0"/>
              </a:endParaRPr>
            </a:p>
          </p:txBody>
        </p:sp>
      </p:grpSp>
      <p:sp>
        <p:nvSpPr>
          <p:cNvPr id="21" name="Oval 21"/>
          <p:cNvSpPr>
            <a:spLocks noChangeAspect="1"/>
          </p:cNvSpPr>
          <p:nvPr/>
        </p:nvSpPr>
        <p:spPr>
          <a:xfrm>
            <a:off x="5148271" y="2818107"/>
            <a:ext cx="431634" cy="43523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Open Sans" pitchFamily="34" charset="0"/>
              <a:cs typeface="Open Sans" pitchFamily="34" charset="0"/>
            </a:endParaRPr>
          </a:p>
        </p:txBody>
      </p:sp>
      <p:sp>
        <p:nvSpPr>
          <p:cNvPr id="25" name="Hexagon 24"/>
          <p:cNvSpPr>
            <a:spLocks noChangeAspect="1"/>
          </p:cNvSpPr>
          <p:nvPr/>
        </p:nvSpPr>
        <p:spPr>
          <a:xfrm>
            <a:off x="1500166" y="2462497"/>
            <a:ext cx="1296144" cy="1117365"/>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Open Sans" pitchFamily="34" charset="0"/>
              <a:cs typeface="Open Sans" pitchFamily="34" charset="0"/>
            </a:endParaRPr>
          </a:p>
        </p:txBody>
      </p:sp>
      <p:sp>
        <p:nvSpPr>
          <p:cNvPr id="26" name="Rounded Rectangle 7">
            <a:extLst>
              <a:ext uri="{FF2B5EF4-FFF2-40B4-BE49-F238E27FC236}">
                <a16:creationId xmlns:a16="http://schemas.microsoft.com/office/drawing/2014/main" id="{6585EE30-6136-4A4D-8872-03E446B5E101}"/>
              </a:ext>
            </a:extLst>
          </p:cNvPr>
          <p:cNvSpPr/>
          <p:nvPr/>
        </p:nvSpPr>
        <p:spPr>
          <a:xfrm>
            <a:off x="2061188" y="2786064"/>
            <a:ext cx="224796" cy="389026"/>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latin typeface="Open Sans" pitchFamily="34" charset="0"/>
              <a:cs typeface="Open Sans" pitchFamily="34" charset="0"/>
            </a:endParaRPr>
          </a:p>
        </p:txBody>
      </p:sp>
      <p:sp>
        <p:nvSpPr>
          <p:cNvPr id="28" name="Round Same Side Corner Rectangle 8">
            <a:extLst>
              <a:ext uri="{FF2B5EF4-FFF2-40B4-BE49-F238E27FC236}">
                <a16:creationId xmlns:a16="http://schemas.microsoft.com/office/drawing/2014/main" id="{4E4C0439-937D-443D-87E2-79CCC36B9DC0}"/>
              </a:ext>
            </a:extLst>
          </p:cNvPr>
          <p:cNvSpPr/>
          <p:nvPr/>
        </p:nvSpPr>
        <p:spPr>
          <a:xfrm>
            <a:off x="3574066" y="2786064"/>
            <a:ext cx="354992" cy="355536"/>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Open Sans" pitchFamily="34" charset="0"/>
              <a:cs typeface="Open Sans" pitchFamily="34" charset="0"/>
            </a:endParaRPr>
          </a:p>
        </p:txBody>
      </p:sp>
      <p:sp>
        <p:nvSpPr>
          <p:cNvPr id="29" name="Hexagon 28"/>
          <p:cNvSpPr>
            <a:spLocks noChangeAspect="1"/>
          </p:cNvSpPr>
          <p:nvPr/>
        </p:nvSpPr>
        <p:spPr>
          <a:xfrm>
            <a:off x="6300192" y="2462497"/>
            <a:ext cx="1296144" cy="1117365"/>
          </a:xfrm>
          <a:prstGeom prst="hexagon">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Open Sans" pitchFamily="34" charset="0"/>
              <a:cs typeface="Open Sans" pitchFamily="34" charset="0"/>
            </a:endParaRPr>
          </a:p>
        </p:txBody>
      </p:sp>
      <p:pic>
        <p:nvPicPr>
          <p:cNvPr id="27" name="Picture 3" descr="C:\Users\raman\Downloads\server-check-blue.png"/>
          <p:cNvPicPr>
            <a:picLocks noChangeAspect="1" noChangeArrowheads="1"/>
          </p:cNvPicPr>
          <p:nvPr/>
        </p:nvPicPr>
        <p:blipFill>
          <a:blip r:embed="rId2" cstate="print"/>
          <a:srcRect/>
          <a:stretch>
            <a:fillRect/>
          </a:stretch>
        </p:blipFill>
        <p:spPr bwMode="auto">
          <a:xfrm>
            <a:off x="6786578" y="2857502"/>
            <a:ext cx="432030" cy="350760"/>
          </a:xfrm>
          <a:prstGeom prst="rect">
            <a:avLst/>
          </a:prstGeom>
          <a:noFill/>
        </p:spPr>
      </p:pic>
    </p:spTree>
    <p:extLst>
      <p:ext uri="{BB962C8B-B14F-4D97-AF65-F5344CB8AC3E}">
        <p14:creationId xmlns:p14="http://schemas.microsoft.com/office/powerpoint/2010/main" val="178937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1"/>
          <p:cNvSpPr txBox="1">
            <a:spLocks/>
          </p:cNvSpPr>
          <p:nvPr/>
        </p:nvSpPr>
        <p:spPr>
          <a:xfrm>
            <a:off x="251520" y="428610"/>
            <a:ext cx="3748976" cy="194446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b="1" dirty="0">
                <a:solidFill>
                  <a:schemeClr val="accent2"/>
                </a:solidFill>
                <a:latin typeface="Open Sans" pitchFamily="34" charset="0"/>
                <a:ea typeface="Open Sans" pitchFamily="34" charset="0"/>
                <a:cs typeface="Open Sans" pitchFamily="34" charset="0"/>
              </a:rPr>
              <a:t>Frontend</a:t>
            </a:r>
            <a:endParaRPr lang="en-US" altLang="ko-KR" sz="2400" b="1" dirty="0">
              <a:solidFill>
                <a:schemeClr val="tx1">
                  <a:lumMod val="75000"/>
                  <a:lumOff val="25000"/>
                </a:schemeClr>
              </a:solidFill>
              <a:latin typeface="Open Sans" pitchFamily="34" charset="0"/>
              <a:ea typeface="Open Sans" pitchFamily="34" charset="0"/>
              <a:cs typeface="Open Sans" pitchFamily="34" charset="0"/>
            </a:endParaRPr>
          </a:p>
          <a:p>
            <a:pPr marL="0" indent="0">
              <a:buNone/>
            </a:pPr>
            <a:r>
              <a:rPr lang="en-US" altLang="ko-KR" b="1" dirty="0">
                <a:solidFill>
                  <a:schemeClr val="tx1">
                    <a:lumMod val="75000"/>
                    <a:lumOff val="25000"/>
                  </a:schemeClr>
                </a:solidFill>
                <a:latin typeface="Open Sans" pitchFamily="34" charset="0"/>
                <a:ea typeface="Open Sans" pitchFamily="34" charset="0"/>
                <a:cs typeface="Open Sans" pitchFamily="34" charset="0"/>
              </a:rPr>
              <a:t>Module</a:t>
            </a:r>
          </a:p>
        </p:txBody>
      </p:sp>
      <p:sp>
        <p:nvSpPr>
          <p:cNvPr id="4" name="TextBox 3"/>
          <p:cNvSpPr txBox="1"/>
          <p:nvPr/>
        </p:nvSpPr>
        <p:spPr>
          <a:xfrm>
            <a:off x="251520" y="2214560"/>
            <a:ext cx="2767808" cy="2585323"/>
          </a:xfrm>
          <a:prstGeom prst="rect">
            <a:avLst/>
          </a:prstGeom>
          <a:noFill/>
        </p:spPr>
        <p:txBody>
          <a:bodyPr wrap="square" rtlCol="0" anchor="ctr">
            <a:spAutoFit/>
          </a:bodyPr>
          <a:lstStyle/>
          <a:p>
            <a:pPr>
              <a:lnSpc>
                <a:spcPct val="150000"/>
              </a:lnSpc>
              <a:buFont typeface="Arial" pitchFamily="34" charset="0"/>
              <a:buChar char="•"/>
            </a:pPr>
            <a:r>
              <a:rPr lang="en-US" altLang="ko-KR" sz="1200" dirty="0">
                <a:solidFill>
                  <a:schemeClr val="tx1">
                    <a:lumMod val="75000"/>
                    <a:lumOff val="25000"/>
                  </a:schemeClr>
                </a:solidFill>
                <a:latin typeface="Open Sans" pitchFamily="34" charset="0"/>
                <a:ea typeface="Open Sans" pitchFamily="34" charset="0"/>
                <a:cs typeface="Open Sans" pitchFamily="34" charset="0"/>
              </a:rPr>
              <a:t>  Home Page</a:t>
            </a:r>
          </a:p>
          <a:p>
            <a:pPr>
              <a:lnSpc>
                <a:spcPct val="150000"/>
              </a:lnSpc>
              <a:buFont typeface="Arial" pitchFamily="34" charset="0"/>
              <a:buChar char="•"/>
            </a:pPr>
            <a:r>
              <a:rPr lang="en-US" altLang="ko-KR" sz="1200" dirty="0">
                <a:solidFill>
                  <a:schemeClr val="tx1">
                    <a:lumMod val="75000"/>
                    <a:lumOff val="25000"/>
                  </a:schemeClr>
                </a:solidFill>
                <a:latin typeface="Open Sans" pitchFamily="34" charset="0"/>
                <a:ea typeface="Open Sans" pitchFamily="34" charset="0"/>
                <a:cs typeface="Open Sans" pitchFamily="34" charset="0"/>
              </a:rPr>
              <a:t>  Car Catalog</a:t>
            </a:r>
          </a:p>
          <a:p>
            <a:pPr>
              <a:lnSpc>
                <a:spcPct val="150000"/>
              </a:lnSpc>
              <a:buFont typeface="Arial" pitchFamily="34" charset="0"/>
              <a:buChar char="•"/>
            </a:pPr>
            <a:r>
              <a:rPr lang="en-US" altLang="ko-KR" sz="1200" dirty="0">
                <a:solidFill>
                  <a:schemeClr val="tx1">
                    <a:lumMod val="75000"/>
                    <a:lumOff val="25000"/>
                  </a:schemeClr>
                </a:solidFill>
                <a:latin typeface="Open Sans" pitchFamily="34" charset="0"/>
                <a:ea typeface="Open Sans" pitchFamily="34" charset="0"/>
                <a:cs typeface="Open Sans" pitchFamily="34" charset="0"/>
              </a:rPr>
              <a:t>  FAQs</a:t>
            </a:r>
          </a:p>
          <a:p>
            <a:pPr>
              <a:lnSpc>
                <a:spcPct val="150000"/>
              </a:lnSpc>
              <a:buFont typeface="Arial" pitchFamily="34" charset="0"/>
              <a:buChar char="•"/>
            </a:pPr>
            <a:r>
              <a:rPr lang="en-US" altLang="ko-KR" sz="1200" dirty="0">
                <a:solidFill>
                  <a:schemeClr val="tx1">
                    <a:lumMod val="75000"/>
                    <a:lumOff val="25000"/>
                  </a:schemeClr>
                </a:solidFill>
                <a:latin typeface="Open Sans" pitchFamily="34" charset="0"/>
                <a:ea typeface="Open Sans" pitchFamily="34" charset="0"/>
                <a:cs typeface="Open Sans" pitchFamily="34" charset="0"/>
              </a:rPr>
              <a:t>  </a:t>
            </a:r>
            <a:r>
              <a:rPr lang="en-US" altLang="ko-KR" sz="1200" dirty="0" err="1">
                <a:solidFill>
                  <a:schemeClr val="tx1">
                    <a:lumMod val="75000"/>
                    <a:lumOff val="25000"/>
                  </a:schemeClr>
                </a:solidFill>
                <a:latin typeface="Open Sans" pitchFamily="34" charset="0"/>
                <a:ea typeface="Open Sans" pitchFamily="34" charset="0"/>
                <a:cs typeface="Open Sans" pitchFamily="34" charset="0"/>
              </a:rPr>
              <a:t>Conatct</a:t>
            </a:r>
            <a:r>
              <a:rPr lang="en-US" altLang="ko-KR" sz="1200" dirty="0">
                <a:solidFill>
                  <a:schemeClr val="tx1">
                    <a:lumMod val="75000"/>
                    <a:lumOff val="25000"/>
                  </a:schemeClr>
                </a:solidFill>
                <a:latin typeface="Open Sans" pitchFamily="34" charset="0"/>
                <a:ea typeface="Open Sans" pitchFamily="34" charset="0"/>
                <a:cs typeface="Open Sans" pitchFamily="34" charset="0"/>
              </a:rPr>
              <a:t> us</a:t>
            </a:r>
          </a:p>
          <a:p>
            <a:pPr>
              <a:lnSpc>
                <a:spcPct val="150000"/>
              </a:lnSpc>
              <a:buFont typeface="Arial" pitchFamily="34" charset="0"/>
              <a:buChar char="•"/>
            </a:pPr>
            <a:r>
              <a:rPr lang="en-US" altLang="ko-KR" sz="1200" dirty="0">
                <a:solidFill>
                  <a:schemeClr val="tx1">
                    <a:lumMod val="75000"/>
                    <a:lumOff val="25000"/>
                  </a:schemeClr>
                </a:solidFill>
                <a:latin typeface="Open Sans" pitchFamily="34" charset="0"/>
                <a:ea typeface="Open Sans" pitchFamily="34" charset="0"/>
                <a:cs typeface="Open Sans" pitchFamily="34" charset="0"/>
              </a:rPr>
              <a:t>  Manage Cars</a:t>
            </a:r>
          </a:p>
          <a:p>
            <a:pPr>
              <a:lnSpc>
                <a:spcPct val="150000"/>
              </a:lnSpc>
              <a:buFont typeface="Arial" pitchFamily="34" charset="0"/>
              <a:buChar char="•"/>
            </a:pPr>
            <a:r>
              <a:rPr lang="en-US" altLang="ko-KR" sz="1200" dirty="0">
                <a:solidFill>
                  <a:schemeClr val="tx1">
                    <a:lumMod val="75000"/>
                    <a:lumOff val="25000"/>
                  </a:schemeClr>
                </a:solidFill>
                <a:latin typeface="Open Sans" pitchFamily="34" charset="0"/>
                <a:ea typeface="Open Sans" pitchFamily="34" charset="0"/>
                <a:cs typeface="Open Sans" pitchFamily="34" charset="0"/>
              </a:rPr>
              <a:t>  View Car Details</a:t>
            </a:r>
          </a:p>
          <a:p>
            <a:pPr>
              <a:lnSpc>
                <a:spcPct val="150000"/>
              </a:lnSpc>
              <a:buFont typeface="Arial" pitchFamily="34" charset="0"/>
              <a:buChar char="•"/>
            </a:pPr>
            <a:r>
              <a:rPr lang="en-US" altLang="ko-KR" sz="1200" dirty="0">
                <a:solidFill>
                  <a:schemeClr val="tx1">
                    <a:lumMod val="75000"/>
                    <a:lumOff val="25000"/>
                  </a:schemeClr>
                </a:solidFill>
                <a:latin typeface="Open Sans" pitchFamily="34" charset="0"/>
                <a:ea typeface="Open Sans" pitchFamily="34" charset="0"/>
                <a:cs typeface="Open Sans" pitchFamily="34" charset="0"/>
              </a:rPr>
              <a:t>  Book Car</a:t>
            </a:r>
          </a:p>
          <a:p>
            <a:pPr>
              <a:lnSpc>
                <a:spcPct val="150000"/>
              </a:lnSpc>
              <a:buFont typeface="Arial" pitchFamily="34" charset="0"/>
              <a:buChar char="•"/>
            </a:pPr>
            <a:r>
              <a:rPr lang="en-US" altLang="ko-KR" sz="1200" dirty="0">
                <a:solidFill>
                  <a:schemeClr val="tx1">
                    <a:lumMod val="75000"/>
                    <a:lumOff val="25000"/>
                  </a:schemeClr>
                </a:solidFill>
                <a:latin typeface="Open Sans" pitchFamily="34" charset="0"/>
                <a:ea typeface="Open Sans" pitchFamily="34" charset="0"/>
                <a:cs typeface="Open Sans" pitchFamily="34" charset="0"/>
              </a:rPr>
              <a:t>  Terms of use</a:t>
            </a:r>
          </a:p>
          <a:p>
            <a:pPr>
              <a:lnSpc>
                <a:spcPct val="150000"/>
              </a:lnSpc>
              <a:buFont typeface="Arial" pitchFamily="34" charset="0"/>
              <a:buChar char="•"/>
            </a:pPr>
            <a:r>
              <a:rPr lang="en-US" altLang="ko-KR" sz="1200" dirty="0">
                <a:solidFill>
                  <a:schemeClr val="tx1">
                    <a:lumMod val="75000"/>
                    <a:lumOff val="25000"/>
                  </a:schemeClr>
                </a:solidFill>
                <a:latin typeface="Open Sans" pitchFamily="34" charset="0"/>
                <a:ea typeface="Open Sans" pitchFamily="34" charset="0"/>
                <a:cs typeface="Open Sans" pitchFamily="34" charset="0"/>
              </a:rPr>
              <a:t>  Newsletter</a:t>
            </a:r>
          </a:p>
        </p:txBody>
      </p:sp>
      <p:sp>
        <p:nvSpPr>
          <p:cNvPr id="5" name="Text Placeholder 1"/>
          <p:cNvSpPr txBox="1">
            <a:spLocks/>
          </p:cNvSpPr>
          <p:nvPr/>
        </p:nvSpPr>
        <p:spPr>
          <a:xfrm>
            <a:off x="6372200" y="2643758"/>
            <a:ext cx="2448272" cy="71053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000" b="1" dirty="0">
                <a:solidFill>
                  <a:schemeClr val="bg1"/>
                </a:solidFill>
                <a:cs typeface="Arial" pitchFamily="34" charset="0"/>
              </a:rPr>
              <a:t>Portfolio Presentation</a:t>
            </a:r>
          </a:p>
        </p:txBody>
      </p:sp>
      <p:sp>
        <p:nvSpPr>
          <p:cNvPr id="6" name="TextBox 5"/>
          <p:cNvSpPr txBox="1"/>
          <p:nvPr/>
        </p:nvSpPr>
        <p:spPr>
          <a:xfrm>
            <a:off x="6487284" y="3305189"/>
            <a:ext cx="2218104" cy="461665"/>
          </a:xfrm>
          <a:prstGeom prst="rect">
            <a:avLst/>
          </a:prstGeom>
          <a:noFill/>
        </p:spPr>
        <p:txBody>
          <a:bodyPr wrap="square" rtlCol="0" anchor="ctr">
            <a:spAutoFit/>
          </a:bodyPr>
          <a:lstStyle/>
          <a:p>
            <a:pPr algn="ctr"/>
            <a:r>
              <a:rPr lang="en-US" altLang="ko-KR" sz="1200" dirty="0">
                <a:solidFill>
                  <a:schemeClr val="bg1"/>
                </a:solidFill>
                <a:cs typeface="Arial" pitchFamily="34" charset="0"/>
              </a:rPr>
              <a:t>Easy to change colors, photos and Text. </a:t>
            </a:r>
          </a:p>
        </p:txBody>
      </p:sp>
      <p:grpSp>
        <p:nvGrpSpPr>
          <p:cNvPr id="7" name="Group 6"/>
          <p:cNvGrpSpPr/>
          <p:nvPr/>
        </p:nvGrpSpPr>
        <p:grpSpPr>
          <a:xfrm rot="16200000">
            <a:off x="7293245" y="1888655"/>
            <a:ext cx="606182" cy="606182"/>
            <a:chOff x="7740552" y="3628849"/>
            <a:chExt cx="1800000" cy="1800000"/>
          </a:xfrm>
          <a:solidFill>
            <a:schemeClr val="bg1"/>
          </a:solidFill>
        </p:grpSpPr>
        <p:sp>
          <p:nvSpPr>
            <p:cNvPr id="8" name="Rectangle 7"/>
            <p:cNvSpPr/>
            <p:nvPr/>
          </p:nvSpPr>
          <p:spPr>
            <a:xfrm>
              <a:off x="7740552" y="3628849"/>
              <a:ext cx="216000" cy="180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Rectangle 8"/>
            <p:cNvSpPr/>
            <p:nvPr/>
          </p:nvSpPr>
          <p:spPr>
            <a:xfrm rot="5400000">
              <a:off x="8542684" y="4618860"/>
              <a:ext cx="216000" cy="14028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Rectangle 9"/>
            <p:cNvSpPr/>
            <p:nvPr/>
          </p:nvSpPr>
          <p:spPr>
            <a:xfrm rot="5400000">
              <a:off x="8542684" y="3035407"/>
              <a:ext cx="216000" cy="14028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 name="Rectangle 10"/>
            <p:cNvSpPr/>
            <p:nvPr/>
          </p:nvSpPr>
          <p:spPr>
            <a:xfrm rot="5400000">
              <a:off x="8636896" y="3732921"/>
              <a:ext cx="216000" cy="15913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Rectangle 11"/>
            <p:cNvSpPr/>
            <p:nvPr/>
          </p:nvSpPr>
          <p:spPr>
            <a:xfrm>
              <a:off x="9324552" y="3628849"/>
              <a:ext cx="216000" cy="6118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9324552" y="4816437"/>
              <a:ext cx="216000" cy="6118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Rectangle 13"/>
            <p:cNvSpPr/>
            <p:nvPr/>
          </p:nvSpPr>
          <p:spPr>
            <a:xfrm rot="5400000">
              <a:off x="8751744" y="3559910"/>
              <a:ext cx="216000" cy="11456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Rectangle 14"/>
            <p:cNvSpPr/>
            <p:nvPr/>
          </p:nvSpPr>
          <p:spPr>
            <a:xfrm rot="5400000">
              <a:off x="8751748" y="4351635"/>
              <a:ext cx="216000" cy="11456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pic>
        <p:nvPicPr>
          <p:cNvPr id="6147" name="Picture 3"/>
          <p:cNvPicPr>
            <a:picLocks noGrp="1" noChangeAspect="1" noChangeArrowheads="1"/>
          </p:cNvPicPr>
          <p:nvPr>
            <p:ph type="pic" idx="1"/>
          </p:nvPr>
        </p:nvPicPr>
        <p:blipFill>
          <a:blip r:embed="rId2"/>
          <a:srcRect l="20715" r="20715"/>
          <a:stretch>
            <a:fillRect/>
          </a:stretch>
        </p:blipFill>
        <p:spPr bwMode="auto">
          <a:xfrm>
            <a:off x="3929059" y="0"/>
            <a:ext cx="5214942" cy="5143500"/>
          </a:xfrm>
          <a:prstGeom prst="rect">
            <a:avLst/>
          </a:prstGeom>
          <a:noFill/>
          <a:ln w="9525">
            <a:noFill/>
            <a:miter lim="800000"/>
            <a:headEnd/>
            <a:tailEnd/>
          </a:ln>
          <a:effectLst/>
        </p:spPr>
      </p:pic>
      <p:pic>
        <p:nvPicPr>
          <p:cNvPr id="18" name="Picture 17">
            <a:extLst>
              <a:ext uri="{FF2B5EF4-FFF2-40B4-BE49-F238E27FC236}">
                <a16:creationId xmlns:a16="http://schemas.microsoft.com/office/drawing/2014/main" id="{0E9BFCD2-85DD-1480-E712-6F89277A2716}"/>
              </a:ext>
            </a:extLst>
          </p:cNvPr>
          <p:cNvPicPr>
            <a:picLocks noChangeAspect="1"/>
          </p:cNvPicPr>
          <p:nvPr/>
        </p:nvPicPr>
        <p:blipFill>
          <a:blip r:embed="rId3"/>
          <a:stretch>
            <a:fillRect/>
          </a:stretch>
        </p:blipFill>
        <p:spPr>
          <a:xfrm>
            <a:off x="2592288" y="0"/>
            <a:ext cx="6551712" cy="5143500"/>
          </a:xfrm>
          <a:prstGeom prst="rect">
            <a:avLst/>
          </a:prstGeom>
          <a:ln>
            <a:solidFill>
              <a:schemeClr val="tx1"/>
            </a:solidFill>
          </a:ln>
        </p:spPr>
      </p:pic>
    </p:spTree>
    <p:extLst>
      <p:ext uri="{BB962C8B-B14F-4D97-AF65-F5344CB8AC3E}">
        <p14:creationId xmlns:p14="http://schemas.microsoft.com/office/powerpoint/2010/main" val="2769699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1"/>
          <p:cNvSpPr txBox="1">
            <a:spLocks/>
          </p:cNvSpPr>
          <p:nvPr/>
        </p:nvSpPr>
        <p:spPr>
          <a:xfrm>
            <a:off x="251520" y="428610"/>
            <a:ext cx="3748976" cy="194446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b="1" dirty="0">
                <a:solidFill>
                  <a:schemeClr val="accent2"/>
                </a:solidFill>
                <a:latin typeface="Open Sans" pitchFamily="34" charset="0"/>
                <a:ea typeface="Open Sans" pitchFamily="34" charset="0"/>
                <a:cs typeface="Open Sans" pitchFamily="34" charset="0"/>
              </a:rPr>
              <a:t>Admin</a:t>
            </a:r>
            <a:endParaRPr lang="en-US" altLang="ko-KR" b="1" dirty="0">
              <a:solidFill>
                <a:schemeClr val="tx1">
                  <a:lumMod val="75000"/>
                  <a:lumOff val="25000"/>
                </a:schemeClr>
              </a:solidFill>
              <a:latin typeface="Open Sans" pitchFamily="34" charset="0"/>
              <a:ea typeface="Open Sans" pitchFamily="34" charset="0"/>
              <a:cs typeface="Open Sans" pitchFamily="34" charset="0"/>
            </a:endParaRPr>
          </a:p>
          <a:p>
            <a:pPr marL="0" indent="0">
              <a:buNone/>
            </a:pPr>
            <a:r>
              <a:rPr lang="en-US" altLang="ko-KR" b="1" dirty="0">
                <a:solidFill>
                  <a:schemeClr val="tx1">
                    <a:lumMod val="75000"/>
                    <a:lumOff val="25000"/>
                  </a:schemeClr>
                </a:solidFill>
                <a:latin typeface="Open Sans" pitchFamily="34" charset="0"/>
                <a:ea typeface="Open Sans" pitchFamily="34" charset="0"/>
                <a:cs typeface="Open Sans" pitchFamily="34" charset="0"/>
              </a:rPr>
              <a:t>Module</a:t>
            </a:r>
          </a:p>
        </p:txBody>
      </p:sp>
      <p:sp>
        <p:nvSpPr>
          <p:cNvPr id="4" name="TextBox 3"/>
          <p:cNvSpPr txBox="1"/>
          <p:nvPr/>
        </p:nvSpPr>
        <p:spPr>
          <a:xfrm>
            <a:off x="251520" y="2214560"/>
            <a:ext cx="2767808" cy="2585323"/>
          </a:xfrm>
          <a:prstGeom prst="rect">
            <a:avLst/>
          </a:prstGeom>
          <a:noFill/>
        </p:spPr>
        <p:txBody>
          <a:bodyPr wrap="square" rtlCol="0" anchor="ctr">
            <a:spAutoFit/>
          </a:bodyPr>
          <a:lstStyle/>
          <a:p>
            <a:pPr>
              <a:lnSpc>
                <a:spcPct val="150000"/>
              </a:lnSpc>
              <a:buFont typeface="Arial" pitchFamily="34" charset="0"/>
              <a:buChar char="•"/>
            </a:pPr>
            <a:r>
              <a:rPr lang="en-US" altLang="ko-KR" sz="1200" dirty="0">
                <a:solidFill>
                  <a:schemeClr val="tx1">
                    <a:lumMod val="75000"/>
                    <a:lumOff val="25000"/>
                  </a:schemeClr>
                </a:solidFill>
                <a:latin typeface="Open Sans" pitchFamily="34" charset="0"/>
                <a:ea typeface="Open Sans" pitchFamily="34" charset="0"/>
                <a:cs typeface="Open Sans" pitchFamily="34" charset="0"/>
              </a:rPr>
              <a:t>  Dashboard</a:t>
            </a:r>
          </a:p>
          <a:p>
            <a:pPr>
              <a:lnSpc>
                <a:spcPct val="150000"/>
              </a:lnSpc>
              <a:buFont typeface="Arial" pitchFamily="34" charset="0"/>
              <a:buChar char="•"/>
            </a:pPr>
            <a:r>
              <a:rPr lang="en-US" altLang="ko-KR" sz="1200" dirty="0">
                <a:solidFill>
                  <a:schemeClr val="tx1">
                    <a:lumMod val="75000"/>
                    <a:lumOff val="25000"/>
                  </a:schemeClr>
                </a:solidFill>
                <a:latin typeface="Open Sans" pitchFamily="34" charset="0"/>
                <a:ea typeface="Open Sans" pitchFamily="34" charset="0"/>
                <a:cs typeface="Open Sans" pitchFamily="34" charset="0"/>
              </a:rPr>
              <a:t>  Brands</a:t>
            </a:r>
          </a:p>
          <a:p>
            <a:pPr>
              <a:lnSpc>
                <a:spcPct val="150000"/>
              </a:lnSpc>
              <a:buFont typeface="Arial" pitchFamily="34" charset="0"/>
              <a:buChar char="•"/>
            </a:pPr>
            <a:r>
              <a:rPr lang="en-US" altLang="ko-KR" sz="1200" dirty="0">
                <a:solidFill>
                  <a:schemeClr val="tx1">
                    <a:lumMod val="75000"/>
                    <a:lumOff val="25000"/>
                  </a:schemeClr>
                </a:solidFill>
                <a:latin typeface="Open Sans" pitchFamily="34" charset="0"/>
                <a:ea typeface="Open Sans" pitchFamily="34" charset="0"/>
                <a:cs typeface="Open Sans" pitchFamily="34" charset="0"/>
              </a:rPr>
              <a:t>  Vehicles</a:t>
            </a:r>
          </a:p>
          <a:p>
            <a:pPr>
              <a:lnSpc>
                <a:spcPct val="150000"/>
              </a:lnSpc>
              <a:buFont typeface="Arial" pitchFamily="34" charset="0"/>
              <a:buChar char="•"/>
            </a:pPr>
            <a:r>
              <a:rPr lang="en-US" altLang="ko-KR" sz="1200" dirty="0">
                <a:solidFill>
                  <a:schemeClr val="tx1">
                    <a:lumMod val="75000"/>
                    <a:lumOff val="25000"/>
                  </a:schemeClr>
                </a:solidFill>
                <a:latin typeface="Open Sans" pitchFamily="34" charset="0"/>
                <a:ea typeface="Open Sans" pitchFamily="34" charset="0"/>
                <a:cs typeface="Open Sans" pitchFamily="34" charset="0"/>
              </a:rPr>
              <a:t>  Bookings</a:t>
            </a:r>
          </a:p>
          <a:p>
            <a:pPr>
              <a:lnSpc>
                <a:spcPct val="150000"/>
              </a:lnSpc>
              <a:buFont typeface="Arial" pitchFamily="34" charset="0"/>
              <a:buChar char="•"/>
            </a:pPr>
            <a:r>
              <a:rPr lang="en-US" altLang="ko-KR" sz="1200" dirty="0">
                <a:solidFill>
                  <a:schemeClr val="tx1">
                    <a:lumMod val="75000"/>
                    <a:lumOff val="25000"/>
                  </a:schemeClr>
                </a:solidFill>
                <a:latin typeface="Open Sans" pitchFamily="34" charset="0"/>
                <a:ea typeface="Open Sans" pitchFamily="34" charset="0"/>
                <a:cs typeface="Open Sans" pitchFamily="34" charset="0"/>
              </a:rPr>
              <a:t>  Manage Testimonials</a:t>
            </a:r>
          </a:p>
          <a:p>
            <a:pPr>
              <a:lnSpc>
                <a:spcPct val="150000"/>
              </a:lnSpc>
              <a:buFont typeface="Arial" pitchFamily="34" charset="0"/>
              <a:buChar char="•"/>
            </a:pPr>
            <a:r>
              <a:rPr lang="en-US" altLang="ko-KR" sz="1200" dirty="0">
                <a:solidFill>
                  <a:schemeClr val="tx1">
                    <a:lumMod val="75000"/>
                    <a:lumOff val="25000"/>
                  </a:schemeClr>
                </a:solidFill>
                <a:latin typeface="Open Sans" pitchFamily="34" charset="0"/>
                <a:ea typeface="Open Sans" pitchFamily="34" charset="0"/>
                <a:cs typeface="Open Sans" pitchFamily="34" charset="0"/>
              </a:rPr>
              <a:t>  </a:t>
            </a:r>
            <a:r>
              <a:rPr lang="en-US" altLang="ko-KR" sz="1200" dirty="0" err="1">
                <a:solidFill>
                  <a:schemeClr val="tx1">
                    <a:lumMod val="75000"/>
                    <a:lumOff val="25000"/>
                  </a:schemeClr>
                </a:solidFill>
                <a:latin typeface="Open Sans" pitchFamily="34" charset="0"/>
                <a:ea typeface="Open Sans" pitchFamily="34" charset="0"/>
                <a:cs typeface="Open Sans" pitchFamily="34" charset="0"/>
              </a:rPr>
              <a:t>Reg</a:t>
            </a:r>
            <a:r>
              <a:rPr lang="en-US" altLang="ko-KR" sz="1200" dirty="0">
                <a:solidFill>
                  <a:schemeClr val="tx1">
                    <a:lumMod val="75000"/>
                    <a:lumOff val="25000"/>
                  </a:schemeClr>
                </a:solidFill>
                <a:latin typeface="Open Sans" pitchFamily="34" charset="0"/>
                <a:ea typeface="Open Sans" pitchFamily="34" charset="0"/>
                <a:cs typeface="Open Sans" pitchFamily="34" charset="0"/>
              </a:rPr>
              <a:t> Users</a:t>
            </a:r>
          </a:p>
          <a:p>
            <a:pPr>
              <a:lnSpc>
                <a:spcPct val="150000"/>
              </a:lnSpc>
              <a:buFont typeface="Arial" pitchFamily="34" charset="0"/>
              <a:buChar char="•"/>
            </a:pPr>
            <a:r>
              <a:rPr lang="en-US" altLang="ko-KR" sz="1200" dirty="0">
                <a:solidFill>
                  <a:schemeClr val="tx1">
                    <a:lumMod val="75000"/>
                    <a:lumOff val="25000"/>
                  </a:schemeClr>
                </a:solidFill>
                <a:latin typeface="Open Sans" pitchFamily="34" charset="0"/>
                <a:ea typeface="Open Sans" pitchFamily="34" charset="0"/>
                <a:cs typeface="Open Sans" pitchFamily="34" charset="0"/>
              </a:rPr>
              <a:t>  Manage Pages</a:t>
            </a:r>
          </a:p>
          <a:p>
            <a:pPr>
              <a:lnSpc>
                <a:spcPct val="150000"/>
              </a:lnSpc>
              <a:buFont typeface="Arial" pitchFamily="34" charset="0"/>
              <a:buChar char="•"/>
            </a:pPr>
            <a:r>
              <a:rPr lang="en-US" altLang="ko-KR" sz="1200" dirty="0">
                <a:solidFill>
                  <a:schemeClr val="tx1">
                    <a:lumMod val="75000"/>
                    <a:lumOff val="25000"/>
                  </a:schemeClr>
                </a:solidFill>
                <a:latin typeface="Open Sans" pitchFamily="34" charset="0"/>
                <a:ea typeface="Open Sans" pitchFamily="34" charset="0"/>
                <a:cs typeface="Open Sans" pitchFamily="34" charset="0"/>
              </a:rPr>
              <a:t>  Update Contact Info</a:t>
            </a:r>
          </a:p>
          <a:p>
            <a:pPr>
              <a:lnSpc>
                <a:spcPct val="150000"/>
              </a:lnSpc>
              <a:buFont typeface="Arial" pitchFamily="34" charset="0"/>
              <a:buChar char="•"/>
            </a:pPr>
            <a:r>
              <a:rPr lang="en-US" altLang="ko-KR" sz="1200" dirty="0">
                <a:solidFill>
                  <a:schemeClr val="tx1">
                    <a:lumMod val="75000"/>
                    <a:lumOff val="25000"/>
                  </a:schemeClr>
                </a:solidFill>
                <a:latin typeface="Open Sans" pitchFamily="34" charset="0"/>
                <a:ea typeface="Open Sans" pitchFamily="34" charset="0"/>
                <a:cs typeface="Open Sans" pitchFamily="34" charset="0"/>
              </a:rPr>
              <a:t>  Manage Subscribers</a:t>
            </a:r>
          </a:p>
        </p:txBody>
      </p:sp>
      <p:sp>
        <p:nvSpPr>
          <p:cNvPr id="5" name="Text Placeholder 1"/>
          <p:cNvSpPr txBox="1">
            <a:spLocks/>
          </p:cNvSpPr>
          <p:nvPr/>
        </p:nvSpPr>
        <p:spPr>
          <a:xfrm>
            <a:off x="6372200" y="2643758"/>
            <a:ext cx="2448272" cy="71053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000" b="1" dirty="0">
                <a:solidFill>
                  <a:schemeClr val="bg1"/>
                </a:solidFill>
                <a:cs typeface="Arial" pitchFamily="34" charset="0"/>
              </a:rPr>
              <a:t>Portfolio Presentation</a:t>
            </a:r>
          </a:p>
        </p:txBody>
      </p:sp>
      <p:sp>
        <p:nvSpPr>
          <p:cNvPr id="6" name="TextBox 5"/>
          <p:cNvSpPr txBox="1"/>
          <p:nvPr/>
        </p:nvSpPr>
        <p:spPr>
          <a:xfrm>
            <a:off x="6487284" y="3305189"/>
            <a:ext cx="2218104" cy="461665"/>
          </a:xfrm>
          <a:prstGeom prst="rect">
            <a:avLst/>
          </a:prstGeom>
          <a:noFill/>
        </p:spPr>
        <p:txBody>
          <a:bodyPr wrap="square" rtlCol="0" anchor="ctr">
            <a:spAutoFit/>
          </a:bodyPr>
          <a:lstStyle/>
          <a:p>
            <a:pPr algn="ctr"/>
            <a:r>
              <a:rPr lang="en-US" altLang="ko-KR" sz="1200" dirty="0">
                <a:solidFill>
                  <a:schemeClr val="bg1"/>
                </a:solidFill>
                <a:cs typeface="Arial" pitchFamily="34" charset="0"/>
              </a:rPr>
              <a:t>Easy to change colors, photos and Text. </a:t>
            </a:r>
          </a:p>
        </p:txBody>
      </p:sp>
      <p:grpSp>
        <p:nvGrpSpPr>
          <p:cNvPr id="2" name="Group 6"/>
          <p:cNvGrpSpPr/>
          <p:nvPr/>
        </p:nvGrpSpPr>
        <p:grpSpPr>
          <a:xfrm rot="16200000">
            <a:off x="7293245" y="1888655"/>
            <a:ext cx="606182" cy="606182"/>
            <a:chOff x="7740552" y="3628849"/>
            <a:chExt cx="1800000" cy="1800000"/>
          </a:xfrm>
          <a:solidFill>
            <a:schemeClr val="bg1"/>
          </a:solidFill>
        </p:grpSpPr>
        <p:sp>
          <p:nvSpPr>
            <p:cNvPr id="8" name="Rectangle 7"/>
            <p:cNvSpPr/>
            <p:nvPr/>
          </p:nvSpPr>
          <p:spPr>
            <a:xfrm>
              <a:off x="7740552" y="3628849"/>
              <a:ext cx="216000" cy="180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Rectangle 8"/>
            <p:cNvSpPr/>
            <p:nvPr/>
          </p:nvSpPr>
          <p:spPr>
            <a:xfrm rot="5400000">
              <a:off x="8542684" y="4618860"/>
              <a:ext cx="216000" cy="14028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Rectangle 9"/>
            <p:cNvSpPr/>
            <p:nvPr/>
          </p:nvSpPr>
          <p:spPr>
            <a:xfrm rot="5400000">
              <a:off x="8542684" y="3035407"/>
              <a:ext cx="216000" cy="14028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 name="Rectangle 10"/>
            <p:cNvSpPr/>
            <p:nvPr/>
          </p:nvSpPr>
          <p:spPr>
            <a:xfrm rot="5400000">
              <a:off x="8636896" y="3732921"/>
              <a:ext cx="216000" cy="15913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Rectangle 11"/>
            <p:cNvSpPr/>
            <p:nvPr/>
          </p:nvSpPr>
          <p:spPr>
            <a:xfrm>
              <a:off x="9324552" y="3628849"/>
              <a:ext cx="216000" cy="6118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9324552" y="4816437"/>
              <a:ext cx="216000" cy="6118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Rectangle 13"/>
            <p:cNvSpPr/>
            <p:nvPr/>
          </p:nvSpPr>
          <p:spPr>
            <a:xfrm rot="5400000">
              <a:off x="8751744" y="3559910"/>
              <a:ext cx="216000" cy="11456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Rectangle 14"/>
            <p:cNvSpPr/>
            <p:nvPr/>
          </p:nvSpPr>
          <p:spPr>
            <a:xfrm rot="5400000">
              <a:off x="8751748" y="4351635"/>
              <a:ext cx="216000" cy="11456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pic>
        <p:nvPicPr>
          <p:cNvPr id="7175" name="Picture 7"/>
          <p:cNvPicPr>
            <a:picLocks noChangeAspect="1" noChangeArrowheads="1"/>
          </p:cNvPicPr>
          <p:nvPr/>
        </p:nvPicPr>
        <p:blipFill>
          <a:blip r:embed="rId2"/>
          <a:srcRect r="20470"/>
          <a:stretch>
            <a:fillRect/>
          </a:stretch>
        </p:blipFill>
        <p:spPr bwMode="auto">
          <a:xfrm>
            <a:off x="3857903" y="-18"/>
            <a:ext cx="5286097" cy="5143518"/>
          </a:xfrm>
          <a:prstGeom prst="rect">
            <a:avLst/>
          </a:prstGeom>
          <a:noFill/>
          <a:ln w="9525">
            <a:noFill/>
            <a:miter lim="800000"/>
            <a:headEnd/>
            <a:tailEnd/>
          </a:ln>
          <a:effectLst/>
        </p:spPr>
      </p:pic>
      <p:pic>
        <p:nvPicPr>
          <p:cNvPr id="16" name="Picture 15">
            <a:extLst>
              <a:ext uri="{FF2B5EF4-FFF2-40B4-BE49-F238E27FC236}">
                <a16:creationId xmlns:a16="http://schemas.microsoft.com/office/drawing/2014/main" id="{41DF5BFF-BCA8-914D-1B2C-BF6953485BD7}"/>
              </a:ext>
            </a:extLst>
          </p:cNvPr>
          <p:cNvPicPr>
            <a:picLocks noChangeAspect="1"/>
          </p:cNvPicPr>
          <p:nvPr/>
        </p:nvPicPr>
        <p:blipFill>
          <a:blip r:embed="rId3"/>
          <a:stretch>
            <a:fillRect/>
          </a:stretch>
        </p:blipFill>
        <p:spPr>
          <a:xfrm>
            <a:off x="3851920" y="-92546"/>
            <a:ext cx="1171575" cy="542925"/>
          </a:xfrm>
          <a:prstGeom prst="rect">
            <a:avLst/>
          </a:prstGeom>
        </p:spPr>
      </p:pic>
      <p:pic>
        <p:nvPicPr>
          <p:cNvPr id="18" name="Picture 17">
            <a:extLst>
              <a:ext uri="{FF2B5EF4-FFF2-40B4-BE49-F238E27FC236}">
                <a16:creationId xmlns:a16="http://schemas.microsoft.com/office/drawing/2014/main" id="{22360893-2E60-E430-79A7-60A200B784A6}"/>
              </a:ext>
            </a:extLst>
          </p:cNvPr>
          <p:cNvPicPr>
            <a:picLocks noChangeAspect="1"/>
          </p:cNvPicPr>
          <p:nvPr/>
        </p:nvPicPr>
        <p:blipFill>
          <a:blip r:embed="rId4"/>
          <a:stretch>
            <a:fillRect/>
          </a:stretch>
        </p:blipFill>
        <p:spPr>
          <a:xfrm>
            <a:off x="5004048" y="-4539"/>
            <a:ext cx="1752600" cy="272033"/>
          </a:xfrm>
          <a:prstGeom prst="rect">
            <a:avLst/>
          </a:prstGeom>
        </p:spPr>
      </p:pic>
    </p:spTree>
    <p:extLst>
      <p:ext uri="{BB962C8B-B14F-4D97-AF65-F5344CB8AC3E}">
        <p14:creationId xmlns:p14="http://schemas.microsoft.com/office/powerpoint/2010/main" val="2769699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251520" y="428610"/>
            <a:ext cx="3748976" cy="194446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b="1" dirty="0">
                <a:solidFill>
                  <a:schemeClr val="accent2"/>
                </a:solidFill>
                <a:latin typeface="Open Sans" pitchFamily="34" charset="0"/>
                <a:ea typeface="Open Sans" pitchFamily="34" charset="0"/>
                <a:cs typeface="Open Sans" pitchFamily="34" charset="0"/>
              </a:rPr>
              <a:t>Customer Panel</a:t>
            </a:r>
            <a:endParaRPr lang="en-US" altLang="ko-KR" b="1" dirty="0">
              <a:solidFill>
                <a:schemeClr val="tx1">
                  <a:lumMod val="75000"/>
                  <a:lumOff val="25000"/>
                </a:schemeClr>
              </a:solidFill>
              <a:latin typeface="Open Sans" pitchFamily="34" charset="0"/>
              <a:ea typeface="Open Sans" pitchFamily="34" charset="0"/>
              <a:cs typeface="Open Sans" pitchFamily="34" charset="0"/>
            </a:endParaRPr>
          </a:p>
          <a:p>
            <a:pPr marL="0" indent="0">
              <a:buNone/>
            </a:pPr>
            <a:r>
              <a:rPr lang="en-US" altLang="ko-KR" b="1" dirty="0">
                <a:solidFill>
                  <a:schemeClr val="tx1">
                    <a:lumMod val="75000"/>
                    <a:lumOff val="25000"/>
                  </a:schemeClr>
                </a:solidFill>
                <a:latin typeface="Open Sans" pitchFamily="34" charset="0"/>
                <a:ea typeface="Open Sans" pitchFamily="34" charset="0"/>
                <a:cs typeface="Open Sans" pitchFamily="34" charset="0"/>
              </a:rPr>
              <a:t>Module</a:t>
            </a:r>
          </a:p>
        </p:txBody>
      </p:sp>
      <p:sp>
        <p:nvSpPr>
          <p:cNvPr id="4" name="TextBox 3"/>
          <p:cNvSpPr txBox="1"/>
          <p:nvPr/>
        </p:nvSpPr>
        <p:spPr>
          <a:xfrm>
            <a:off x="251520" y="2214560"/>
            <a:ext cx="2767808" cy="2585323"/>
          </a:xfrm>
          <a:prstGeom prst="rect">
            <a:avLst/>
          </a:prstGeom>
          <a:noFill/>
        </p:spPr>
        <p:txBody>
          <a:bodyPr wrap="square" rtlCol="0" anchor="ctr">
            <a:spAutoFit/>
          </a:bodyPr>
          <a:lstStyle/>
          <a:p>
            <a:pPr>
              <a:lnSpc>
                <a:spcPct val="150000"/>
              </a:lnSpc>
              <a:buFont typeface="Arial" pitchFamily="34" charset="0"/>
              <a:buChar char="•"/>
            </a:pPr>
            <a:r>
              <a:rPr lang="en-US" altLang="ko-KR" sz="1200" dirty="0">
                <a:solidFill>
                  <a:schemeClr val="tx1">
                    <a:lumMod val="75000"/>
                    <a:lumOff val="25000"/>
                  </a:schemeClr>
                </a:solidFill>
                <a:latin typeface="Open Sans" pitchFamily="34" charset="0"/>
                <a:ea typeface="Open Sans" pitchFamily="34" charset="0"/>
                <a:cs typeface="Open Sans" pitchFamily="34" charset="0"/>
              </a:rPr>
              <a:t>  Profile Settings</a:t>
            </a:r>
          </a:p>
          <a:p>
            <a:pPr>
              <a:lnSpc>
                <a:spcPct val="150000"/>
              </a:lnSpc>
              <a:buFont typeface="Arial" pitchFamily="34" charset="0"/>
              <a:buChar char="•"/>
            </a:pPr>
            <a:r>
              <a:rPr lang="en-US" altLang="ko-KR" sz="1200" dirty="0">
                <a:solidFill>
                  <a:schemeClr val="tx1">
                    <a:lumMod val="75000"/>
                    <a:lumOff val="25000"/>
                  </a:schemeClr>
                </a:solidFill>
                <a:latin typeface="Open Sans" pitchFamily="34" charset="0"/>
                <a:ea typeface="Open Sans" pitchFamily="34" charset="0"/>
                <a:cs typeface="Open Sans" pitchFamily="34" charset="0"/>
              </a:rPr>
              <a:t>  Update Password</a:t>
            </a:r>
          </a:p>
          <a:p>
            <a:pPr>
              <a:lnSpc>
                <a:spcPct val="150000"/>
              </a:lnSpc>
              <a:buFont typeface="Arial" pitchFamily="34" charset="0"/>
              <a:buChar char="•"/>
            </a:pPr>
            <a:r>
              <a:rPr lang="en-US" altLang="ko-KR" sz="1200" dirty="0">
                <a:solidFill>
                  <a:schemeClr val="tx1">
                    <a:lumMod val="75000"/>
                    <a:lumOff val="25000"/>
                  </a:schemeClr>
                </a:solidFill>
                <a:latin typeface="Open Sans" pitchFamily="34" charset="0"/>
                <a:ea typeface="Open Sans" pitchFamily="34" charset="0"/>
                <a:cs typeface="Open Sans" pitchFamily="34" charset="0"/>
              </a:rPr>
              <a:t>  My Booking</a:t>
            </a:r>
          </a:p>
          <a:p>
            <a:pPr>
              <a:lnSpc>
                <a:spcPct val="150000"/>
              </a:lnSpc>
              <a:buFont typeface="Arial" pitchFamily="34" charset="0"/>
              <a:buChar char="•"/>
            </a:pPr>
            <a:r>
              <a:rPr lang="en-US" altLang="ko-KR" sz="1200" dirty="0">
                <a:solidFill>
                  <a:schemeClr val="tx1">
                    <a:lumMod val="75000"/>
                    <a:lumOff val="25000"/>
                  </a:schemeClr>
                </a:solidFill>
                <a:latin typeface="Open Sans" pitchFamily="34" charset="0"/>
                <a:ea typeface="Open Sans" pitchFamily="34" charset="0"/>
                <a:cs typeface="Open Sans" pitchFamily="34" charset="0"/>
              </a:rPr>
              <a:t>  Post a Testimonial</a:t>
            </a:r>
          </a:p>
          <a:p>
            <a:pPr>
              <a:lnSpc>
                <a:spcPct val="150000"/>
              </a:lnSpc>
              <a:buFont typeface="Arial" pitchFamily="34" charset="0"/>
              <a:buChar char="•"/>
            </a:pPr>
            <a:r>
              <a:rPr lang="en-US" altLang="ko-KR" sz="1200" dirty="0">
                <a:solidFill>
                  <a:schemeClr val="tx1">
                    <a:lumMod val="75000"/>
                    <a:lumOff val="25000"/>
                  </a:schemeClr>
                </a:solidFill>
                <a:latin typeface="Open Sans" pitchFamily="34" charset="0"/>
                <a:ea typeface="Open Sans" pitchFamily="34" charset="0"/>
                <a:cs typeface="Open Sans" pitchFamily="34" charset="0"/>
              </a:rPr>
              <a:t>  My Testimonials</a:t>
            </a:r>
          </a:p>
          <a:p>
            <a:pPr>
              <a:lnSpc>
                <a:spcPct val="150000"/>
              </a:lnSpc>
              <a:buFont typeface="Arial" pitchFamily="34" charset="0"/>
              <a:buChar char="•"/>
            </a:pPr>
            <a:r>
              <a:rPr lang="en-US" altLang="ko-KR" sz="1200" dirty="0">
                <a:solidFill>
                  <a:schemeClr val="tx1">
                    <a:lumMod val="75000"/>
                    <a:lumOff val="25000"/>
                  </a:schemeClr>
                </a:solidFill>
                <a:latin typeface="Open Sans" pitchFamily="34" charset="0"/>
                <a:ea typeface="Open Sans" pitchFamily="34" charset="0"/>
                <a:cs typeface="Open Sans" pitchFamily="34" charset="0"/>
              </a:rPr>
              <a:t>  Sign out</a:t>
            </a:r>
          </a:p>
          <a:p>
            <a:pPr>
              <a:lnSpc>
                <a:spcPct val="150000"/>
              </a:lnSpc>
              <a:buFont typeface="Arial" pitchFamily="34" charset="0"/>
              <a:buChar char="•"/>
            </a:pPr>
            <a:r>
              <a:rPr lang="en-US" altLang="ko-KR" sz="1200" dirty="0">
                <a:solidFill>
                  <a:schemeClr val="tx1">
                    <a:lumMod val="75000"/>
                    <a:lumOff val="25000"/>
                  </a:schemeClr>
                </a:solidFill>
                <a:latin typeface="Open Sans" pitchFamily="34" charset="0"/>
                <a:ea typeface="Open Sans" pitchFamily="34" charset="0"/>
                <a:cs typeface="Open Sans" pitchFamily="34" charset="0"/>
              </a:rPr>
              <a:t>  Login</a:t>
            </a:r>
          </a:p>
          <a:p>
            <a:pPr>
              <a:lnSpc>
                <a:spcPct val="150000"/>
              </a:lnSpc>
              <a:buFont typeface="Arial" pitchFamily="34" charset="0"/>
              <a:buChar char="•"/>
            </a:pPr>
            <a:r>
              <a:rPr lang="en-US" altLang="ko-KR" sz="1200" dirty="0">
                <a:solidFill>
                  <a:schemeClr val="tx1">
                    <a:lumMod val="75000"/>
                    <a:lumOff val="25000"/>
                  </a:schemeClr>
                </a:solidFill>
                <a:latin typeface="Open Sans" pitchFamily="34" charset="0"/>
                <a:ea typeface="Open Sans" pitchFamily="34" charset="0"/>
                <a:cs typeface="Open Sans" pitchFamily="34" charset="0"/>
              </a:rPr>
              <a:t>  Register</a:t>
            </a:r>
          </a:p>
          <a:p>
            <a:pPr>
              <a:lnSpc>
                <a:spcPct val="150000"/>
              </a:lnSpc>
              <a:buFont typeface="Arial" pitchFamily="34" charset="0"/>
              <a:buChar char="•"/>
            </a:pPr>
            <a:r>
              <a:rPr lang="en-US" altLang="ko-KR" sz="1200" dirty="0">
                <a:solidFill>
                  <a:schemeClr val="tx1">
                    <a:lumMod val="75000"/>
                    <a:lumOff val="25000"/>
                  </a:schemeClr>
                </a:solidFill>
                <a:latin typeface="Open Sans" pitchFamily="34" charset="0"/>
                <a:ea typeface="Open Sans" pitchFamily="34" charset="0"/>
                <a:cs typeface="Open Sans" pitchFamily="34" charset="0"/>
              </a:rPr>
              <a:t>  Reset Password</a:t>
            </a:r>
          </a:p>
        </p:txBody>
      </p:sp>
      <p:pic>
        <p:nvPicPr>
          <p:cNvPr id="18" name="Picture 2"/>
          <p:cNvPicPr>
            <a:picLocks noChangeAspect="1" noChangeArrowheads="1"/>
          </p:cNvPicPr>
          <p:nvPr/>
        </p:nvPicPr>
        <p:blipFill>
          <a:blip r:embed="rId2"/>
          <a:srcRect r="42318"/>
          <a:stretch>
            <a:fillRect/>
          </a:stretch>
        </p:blipFill>
        <p:spPr bwMode="auto">
          <a:xfrm>
            <a:off x="3635896" y="-596601"/>
            <a:ext cx="5508104" cy="5832648"/>
          </a:xfrm>
          <a:prstGeom prst="rect">
            <a:avLst/>
          </a:prstGeom>
          <a:noFill/>
          <a:ln w="9525">
            <a:solidFill>
              <a:schemeClr val="bg1">
                <a:lumMod val="95000"/>
              </a:schemeClr>
            </a:solidFill>
            <a:miter lim="800000"/>
            <a:headEnd/>
            <a:tailEnd/>
          </a:ln>
          <a:effectLst/>
        </p:spPr>
      </p:pic>
      <p:pic>
        <p:nvPicPr>
          <p:cNvPr id="8" name="Picture 7">
            <a:extLst>
              <a:ext uri="{FF2B5EF4-FFF2-40B4-BE49-F238E27FC236}">
                <a16:creationId xmlns:a16="http://schemas.microsoft.com/office/drawing/2014/main" id="{0C44D191-B198-49D3-77F4-4CB7C11382E8}"/>
              </a:ext>
            </a:extLst>
          </p:cNvPr>
          <p:cNvPicPr>
            <a:picLocks noChangeAspect="1"/>
          </p:cNvPicPr>
          <p:nvPr/>
        </p:nvPicPr>
        <p:blipFill>
          <a:blip r:embed="rId3"/>
          <a:stretch>
            <a:fillRect/>
          </a:stretch>
        </p:blipFill>
        <p:spPr>
          <a:xfrm>
            <a:off x="3851920" y="-19065"/>
            <a:ext cx="1171575" cy="358567"/>
          </a:xfrm>
          <a:prstGeom prst="rect">
            <a:avLst/>
          </a:prstGeom>
        </p:spPr>
      </p:pic>
    </p:spTree>
    <p:extLst>
      <p:ext uri="{BB962C8B-B14F-4D97-AF65-F5344CB8AC3E}">
        <p14:creationId xmlns:p14="http://schemas.microsoft.com/office/powerpoint/2010/main" val="2769699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1"/>
          <p:cNvSpPr txBox="1">
            <a:spLocks/>
          </p:cNvSpPr>
          <p:nvPr/>
        </p:nvSpPr>
        <p:spPr>
          <a:xfrm>
            <a:off x="251520" y="428610"/>
            <a:ext cx="3748976" cy="194446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b="1" dirty="0">
                <a:solidFill>
                  <a:schemeClr val="accent2"/>
                </a:solidFill>
                <a:latin typeface="Open Sans" pitchFamily="34" charset="0"/>
                <a:ea typeface="Open Sans" pitchFamily="34" charset="0"/>
                <a:cs typeface="Open Sans" pitchFamily="34" charset="0"/>
              </a:rPr>
              <a:t>Database</a:t>
            </a:r>
            <a:endParaRPr lang="en-US" altLang="ko-KR" b="1" dirty="0">
              <a:solidFill>
                <a:schemeClr val="tx1">
                  <a:lumMod val="75000"/>
                  <a:lumOff val="25000"/>
                </a:schemeClr>
              </a:solidFill>
              <a:latin typeface="Open Sans" pitchFamily="34" charset="0"/>
              <a:ea typeface="Open Sans" pitchFamily="34" charset="0"/>
              <a:cs typeface="Open Sans" pitchFamily="34" charset="0"/>
            </a:endParaRPr>
          </a:p>
          <a:p>
            <a:pPr marL="0" indent="0">
              <a:buNone/>
            </a:pPr>
            <a:r>
              <a:rPr lang="en-US" altLang="ko-KR" b="1" dirty="0">
                <a:solidFill>
                  <a:schemeClr val="tx1">
                    <a:lumMod val="75000"/>
                    <a:lumOff val="25000"/>
                  </a:schemeClr>
                </a:solidFill>
                <a:latin typeface="Open Sans" pitchFamily="34" charset="0"/>
                <a:ea typeface="Open Sans" pitchFamily="34" charset="0"/>
                <a:cs typeface="Open Sans" pitchFamily="34" charset="0"/>
              </a:rPr>
              <a:t>Module</a:t>
            </a:r>
          </a:p>
        </p:txBody>
      </p:sp>
      <p:sp>
        <p:nvSpPr>
          <p:cNvPr id="4" name="TextBox 3"/>
          <p:cNvSpPr txBox="1"/>
          <p:nvPr/>
        </p:nvSpPr>
        <p:spPr>
          <a:xfrm>
            <a:off x="251520" y="2214560"/>
            <a:ext cx="2767808" cy="2585323"/>
          </a:xfrm>
          <a:prstGeom prst="rect">
            <a:avLst/>
          </a:prstGeom>
          <a:noFill/>
        </p:spPr>
        <p:txBody>
          <a:bodyPr wrap="square" rtlCol="0" anchor="ctr">
            <a:spAutoFit/>
          </a:bodyPr>
          <a:lstStyle/>
          <a:p>
            <a:pPr>
              <a:lnSpc>
                <a:spcPct val="150000"/>
              </a:lnSpc>
            </a:pPr>
            <a:r>
              <a:rPr lang="en-US" altLang="ko-KR" sz="1200" dirty="0">
                <a:solidFill>
                  <a:schemeClr val="tx1">
                    <a:lumMod val="75000"/>
                    <a:lumOff val="25000"/>
                  </a:schemeClr>
                </a:solidFill>
                <a:latin typeface="Open Sans" pitchFamily="34" charset="0"/>
                <a:ea typeface="Open Sans" pitchFamily="34" charset="0"/>
                <a:cs typeface="Open Sans" pitchFamily="34" charset="0"/>
              </a:rPr>
              <a:t>Database includes tables, columns &amp; rows where we store and manage data.</a:t>
            </a:r>
          </a:p>
          <a:p>
            <a:pPr>
              <a:lnSpc>
                <a:spcPct val="150000"/>
              </a:lnSpc>
            </a:pPr>
            <a:endParaRPr lang="en-US" altLang="ko-KR" sz="1200" dirty="0">
              <a:solidFill>
                <a:schemeClr val="tx1">
                  <a:lumMod val="75000"/>
                  <a:lumOff val="25000"/>
                </a:schemeClr>
              </a:solidFill>
              <a:latin typeface="Open Sans" pitchFamily="34" charset="0"/>
              <a:ea typeface="Open Sans" pitchFamily="34" charset="0"/>
              <a:cs typeface="Open Sans" pitchFamily="34" charset="0"/>
            </a:endParaRPr>
          </a:p>
          <a:p>
            <a:pPr>
              <a:lnSpc>
                <a:spcPct val="150000"/>
              </a:lnSpc>
            </a:pPr>
            <a:r>
              <a:rPr lang="en-US" altLang="ko-KR" sz="1200" dirty="0">
                <a:solidFill>
                  <a:schemeClr val="tx1">
                    <a:lumMod val="75000"/>
                    <a:lumOff val="25000"/>
                  </a:schemeClr>
                </a:solidFill>
                <a:latin typeface="Open Sans" pitchFamily="34" charset="0"/>
                <a:ea typeface="Open Sans" pitchFamily="34" charset="0"/>
                <a:cs typeface="Open Sans" pitchFamily="34" charset="0"/>
              </a:rPr>
              <a:t>For Example – In XAMPP, </a:t>
            </a:r>
            <a:r>
              <a:rPr lang="en-US" altLang="ko-KR" sz="1200" dirty="0" err="1">
                <a:solidFill>
                  <a:schemeClr val="tx1">
                    <a:lumMod val="75000"/>
                    <a:lumOff val="25000"/>
                  </a:schemeClr>
                </a:solidFill>
                <a:latin typeface="Open Sans" pitchFamily="34" charset="0"/>
                <a:ea typeface="Open Sans" pitchFamily="34" charset="0"/>
                <a:cs typeface="Open Sans" pitchFamily="34" charset="0"/>
              </a:rPr>
              <a:t>phpmyadmin</a:t>
            </a:r>
            <a:r>
              <a:rPr lang="en-US" altLang="ko-KR" sz="1200" dirty="0">
                <a:solidFill>
                  <a:schemeClr val="tx1">
                    <a:lumMod val="75000"/>
                    <a:lumOff val="25000"/>
                  </a:schemeClr>
                </a:solidFill>
                <a:latin typeface="Open Sans" pitchFamily="34" charset="0"/>
                <a:ea typeface="Open Sans" pitchFamily="34" charset="0"/>
                <a:cs typeface="Open Sans" pitchFamily="34" charset="0"/>
              </a:rPr>
              <a:t> gives us GUI to manage database easily. Screenshot of same can be viewed at right side of screen.</a:t>
            </a:r>
          </a:p>
        </p:txBody>
      </p:sp>
      <p:pic>
        <p:nvPicPr>
          <p:cNvPr id="9218" name="Picture 2"/>
          <p:cNvPicPr>
            <a:picLocks noChangeAspect="1" noChangeArrowheads="1"/>
          </p:cNvPicPr>
          <p:nvPr/>
        </p:nvPicPr>
        <p:blipFill>
          <a:blip r:embed="rId2"/>
          <a:srcRect/>
          <a:stretch>
            <a:fillRect/>
          </a:stretch>
        </p:blipFill>
        <p:spPr bwMode="auto">
          <a:xfrm>
            <a:off x="3929059" y="1071552"/>
            <a:ext cx="4700728" cy="3112521"/>
          </a:xfrm>
          <a:prstGeom prst="rect">
            <a:avLst/>
          </a:prstGeom>
          <a:ln>
            <a:solidFill>
              <a:schemeClr val="tx1"/>
            </a:solidFill>
          </a:ln>
          <a:effectLst>
            <a:softEdge rad="112500"/>
          </a:effectLst>
        </p:spPr>
      </p:pic>
    </p:spTree>
    <p:extLst>
      <p:ext uri="{BB962C8B-B14F-4D97-AF65-F5344CB8AC3E}">
        <p14:creationId xmlns:p14="http://schemas.microsoft.com/office/powerpoint/2010/main" val="2769699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val 7"/>
          <p:cNvSpPr/>
          <p:nvPr/>
        </p:nvSpPr>
        <p:spPr>
          <a:xfrm>
            <a:off x="1428728" y="1428742"/>
            <a:ext cx="2160292" cy="21602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a:xfrm>
            <a:off x="3995936" y="2110362"/>
            <a:ext cx="4790906" cy="473576"/>
          </a:xfrm>
        </p:spPr>
        <p:txBody>
          <a:bodyPr/>
          <a:lstStyle/>
          <a:p>
            <a:r>
              <a:rPr lang="en-IN" altLang="ko-KR" b="1" dirty="0">
                <a:solidFill>
                  <a:schemeClr val="tx1">
                    <a:lumMod val="75000"/>
                    <a:lumOff val="25000"/>
                  </a:schemeClr>
                </a:solidFill>
                <a:latin typeface="Open Sans" pitchFamily="34" charset="0"/>
                <a:ea typeface="Open Sans" pitchFamily="34" charset="0"/>
                <a:cs typeface="Open Sans" pitchFamily="34" charset="0"/>
              </a:rPr>
              <a:t>FEATURES</a:t>
            </a:r>
            <a:endParaRPr lang="ko-KR" altLang="en-US" b="1" dirty="0">
              <a:solidFill>
                <a:schemeClr val="tx1">
                  <a:lumMod val="75000"/>
                  <a:lumOff val="25000"/>
                </a:schemeClr>
              </a:solidFill>
              <a:latin typeface="Open Sans" pitchFamily="34" charset="0"/>
              <a:cs typeface="Open Sans" pitchFamily="34" charset="0"/>
            </a:endParaRPr>
          </a:p>
        </p:txBody>
      </p:sp>
      <p:sp>
        <p:nvSpPr>
          <p:cNvPr id="3" name="Text Placeholder 2"/>
          <p:cNvSpPr>
            <a:spLocks noGrp="1"/>
          </p:cNvSpPr>
          <p:nvPr>
            <p:ph type="body" sz="quarter" idx="11"/>
          </p:nvPr>
        </p:nvSpPr>
        <p:spPr>
          <a:xfrm>
            <a:off x="3995936" y="2714626"/>
            <a:ext cx="5148064" cy="288032"/>
          </a:xfrm>
        </p:spPr>
        <p:txBody>
          <a:bodyPr/>
          <a:lstStyle/>
          <a:p>
            <a:pPr lvl="0"/>
            <a:r>
              <a:rPr lang="en-IN" altLang="ko-KR" dirty="0">
                <a:latin typeface="Open Sans Light" pitchFamily="34" charset="0"/>
                <a:ea typeface="Open Sans Light" pitchFamily="34" charset="0"/>
                <a:cs typeface="Open Sans Light" pitchFamily="34" charset="0"/>
              </a:rPr>
              <a:t>Features of Car Rental System</a:t>
            </a:r>
            <a:endParaRPr lang="en-US" altLang="ko-KR" dirty="0">
              <a:solidFill>
                <a:schemeClr val="tx1">
                  <a:lumMod val="75000"/>
                  <a:lumOff val="25000"/>
                </a:schemeClr>
              </a:solidFill>
              <a:latin typeface="Open Sans Light" pitchFamily="34" charset="0"/>
              <a:ea typeface="Open Sans Light" pitchFamily="34" charset="0"/>
              <a:cs typeface="Open Sans Light" pitchFamily="34" charset="0"/>
            </a:endParaRPr>
          </a:p>
        </p:txBody>
      </p:sp>
      <p:pic>
        <p:nvPicPr>
          <p:cNvPr id="7" name="Picture 2" descr="C:\Users\raman\Downloads\Screenshot_17-removebg-preview.png"/>
          <p:cNvPicPr>
            <a:picLocks noChangeAspect="1" noChangeArrowheads="1"/>
          </p:cNvPicPr>
          <p:nvPr/>
        </p:nvPicPr>
        <p:blipFill>
          <a:blip r:embed="rId2"/>
          <a:srcRect/>
          <a:stretch>
            <a:fillRect/>
          </a:stretch>
        </p:blipFill>
        <p:spPr bwMode="auto">
          <a:xfrm>
            <a:off x="1500166" y="1643055"/>
            <a:ext cx="2121743" cy="1397245"/>
          </a:xfrm>
          <a:prstGeom prst="rect">
            <a:avLst/>
          </a:prstGeom>
          <a:noFill/>
        </p:spPr>
      </p:pic>
    </p:spTree>
    <p:extLst>
      <p:ext uri="{BB962C8B-B14F-4D97-AF65-F5344CB8AC3E}">
        <p14:creationId xmlns:p14="http://schemas.microsoft.com/office/powerpoint/2010/main" val="3101234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81174"/>
            <a:ext cx="9144000" cy="576064"/>
          </a:xfrm>
        </p:spPr>
        <p:txBody>
          <a:bodyPr/>
          <a:lstStyle/>
          <a:p>
            <a:r>
              <a:rPr lang="en-US" altLang="ko-KR" b="1" dirty="0">
                <a:latin typeface="Open Sans" pitchFamily="34" charset="0"/>
                <a:ea typeface="Open Sans" pitchFamily="34" charset="0"/>
                <a:cs typeface="Open Sans" pitchFamily="34" charset="0"/>
              </a:rPr>
              <a:t>FEATURES OF SYSTEM</a:t>
            </a:r>
            <a:endParaRPr lang="ko-KR" altLang="en-US" b="1" dirty="0">
              <a:latin typeface="Open Sans" pitchFamily="34" charset="0"/>
              <a:cs typeface="Open Sans" pitchFamily="34" charset="0"/>
            </a:endParaRPr>
          </a:p>
        </p:txBody>
      </p:sp>
      <p:grpSp>
        <p:nvGrpSpPr>
          <p:cNvPr id="12" name="Group 11"/>
          <p:cNvGrpSpPr/>
          <p:nvPr/>
        </p:nvGrpSpPr>
        <p:grpSpPr>
          <a:xfrm>
            <a:off x="590470" y="3782372"/>
            <a:ext cx="1944216" cy="657032"/>
            <a:chOff x="2551705" y="4283314"/>
            <a:chExt cx="2357003" cy="657032"/>
          </a:xfrm>
        </p:grpSpPr>
        <p:sp>
          <p:nvSpPr>
            <p:cNvPr id="13" name="TextBox 12"/>
            <p:cNvSpPr txBox="1"/>
            <p:nvPr/>
          </p:nvSpPr>
          <p:spPr>
            <a:xfrm>
              <a:off x="2551706" y="4478681"/>
              <a:ext cx="2357002" cy="461665"/>
            </a:xfrm>
            <a:prstGeom prst="rect">
              <a:avLst/>
            </a:prstGeom>
            <a:noFill/>
          </p:spPr>
          <p:txBody>
            <a:bodyPr wrap="square" rtlCol="0" anchor="ctr">
              <a:spAutoFit/>
            </a:bodyPr>
            <a:lstStyle/>
            <a:p>
              <a:r>
                <a:rPr lang="en-US" altLang="ko-KR" sz="1200" dirty="0">
                  <a:solidFill>
                    <a:schemeClr val="tx1">
                      <a:lumMod val="75000"/>
                      <a:lumOff val="25000"/>
                    </a:schemeClr>
                  </a:solidFill>
                  <a:latin typeface="Open Sans" pitchFamily="34" charset="0"/>
                  <a:ea typeface="Open Sans" pitchFamily="34" charset="0"/>
                  <a:cs typeface="Open Sans" pitchFamily="34" charset="0"/>
                </a:rPr>
                <a:t>Admin can cancel the booking on their behalf.</a:t>
              </a:r>
              <a:endParaRPr lang="ko-KR" altLang="en-US" sz="1200" dirty="0">
                <a:solidFill>
                  <a:schemeClr val="tx1">
                    <a:lumMod val="75000"/>
                    <a:lumOff val="25000"/>
                  </a:schemeClr>
                </a:solidFill>
                <a:latin typeface="Open Sans" pitchFamily="34" charset="0"/>
                <a:cs typeface="Open Sans" pitchFamily="34" charset="0"/>
              </a:endParaRPr>
            </a:p>
          </p:txBody>
        </p:sp>
        <p:sp>
          <p:nvSpPr>
            <p:cNvPr id="14" name="TextBox 13"/>
            <p:cNvSpPr txBox="1"/>
            <p:nvPr/>
          </p:nvSpPr>
          <p:spPr>
            <a:xfrm>
              <a:off x="2551705" y="4283314"/>
              <a:ext cx="2336966" cy="276999"/>
            </a:xfrm>
            <a:prstGeom prst="rect">
              <a:avLst/>
            </a:prstGeom>
            <a:noFill/>
          </p:spPr>
          <p:txBody>
            <a:bodyPr wrap="square" rtlCol="0" anchor="ctr">
              <a:spAutoFit/>
            </a:bodyPr>
            <a:lstStyle/>
            <a:p>
              <a:r>
                <a:rPr lang="en-US" altLang="ko-KR" sz="1200" b="1" dirty="0">
                  <a:solidFill>
                    <a:schemeClr val="tx1">
                      <a:lumMod val="75000"/>
                      <a:lumOff val="25000"/>
                    </a:schemeClr>
                  </a:solidFill>
                  <a:latin typeface="Open Sans" pitchFamily="34" charset="0"/>
                  <a:ea typeface="Open Sans" pitchFamily="34" charset="0"/>
                  <a:cs typeface="Open Sans" pitchFamily="34" charset="0"/>
                </a:rPr>
                <a:t>Online Cancelation</a:t>
              </a:r>
              <a:endParaRPr lang="ko-KR" altLang="en-US" sz="1200" b="1" dirty="0">
                <a:solidFill>
                  <a:schemeClr val="tx1">
                    <a:lumMod val="75000"/>
                    <a:lumOff val="25000"/>
                  </a:schemeClr>
                </a:solidFill>
                <a:latin typeface="Open Sans" pitchFamily="34" charset="0"/>
                <a:cs typeface="Open Sans" pitchFamily="34" charset="0"/>
              </a:endParaRPr>
            </a:p>
          </p:txBody>
        </p:sp>
      </p:grpSp>
      <p:grpSp>
        <p:nvGrpSpPr>
          <p:cNvPr id="15" name="Group 14"/>
          <p:cNvGrpSpPr/>
          <p:nvPr/>
        </p:nvGrpSpPr>
        <p:grpSpPr>
          <a:xfrm>
            <a:off x="590470" y="2653288"/>
            <a:ext cx="1944216" cy="841698"/>
            <a:chOff x="2551705" y="4283314"/>
            <a:chExt cx="2357003" cy="841698"/>
          </a:xfrm>
        </p:grpSpPr>
        <p:sp>
          <p:nvSpPr>
            <p:cNvPr id="16" name="TextBox 15"/>
            <p:cNvSpPr txBox="1"/>
            <p:nvPr/>
          </p:nvSpPr>
          <p:spPr>
            <a:xfrm>
              <a:off x="2551706" y="4478681"/>
              <a:ext cx="2357002" cy="646331"/>
            </a:xfrm>
            <a:prstGeom prst="rect">
              <a:avLst/>
            </a:prstGeom>
            <a:noFill/>
          </p:spPr>
          <p:txBody>
            <a:bodyPr wrap="square" rtlCol="0" anchor="ctr">
              <a:spAutoFit/>
            </a:bodyPr>
            <a:lstStyle/>
            <a:p>
              <a:r>
                <a:rPr lang="en-US" altLang="ko-KR" sz="1200" dirty="0">
                  <a:solidFill>
                    <a:schemeClr val="tx1">
                      <a:lumMod val="75000"/>
                      <a:lumOff val="25000"/>
                    </a:schemeClr>
                  </a:solidFill>
                  <a:latin typeface="Open Sans" pitchFamily="34" charset="0"/>
                  <a:ea typeface="Open Sans" pitchFamily="34" charset="0"/>
                  <a:cs typeface="Open Sans" pitchFamily="34" charset="0"/>
                </a:rPr>
                <a:t>You can save your time by using online car rental system.</a:t>
              </a:r>
              <a:endParaRPr lang="ko-KR" altLang="en-US" sz="1200" dirty="0">
                <a:solidFill>
                  <a:schemeClr val="tx1">
                    <a:lumMod val="75000"/>
                    <a:lumOff val="25000"/>
                  </a:schemeClr>
                </a:solidFill>
                <a:latin typeface="Open Sans" pitchFamily="34" charset="0"/>
                <a:cs typeface="Open Sans" pitchFamily="34" charset="0"/>
              </a:endParaRPr>
            </a:p>
          </p:txBody>
        </p:sp>
        <p:sp>
          <p:nvSpPr>
            <p:cNvPr id="17" name="TextBox 16"/>
            <p:cNvSpPr txBox="1"/>
            <p:nvPr/>
          </p:nvSpPr>
          <p:spPr>
            <a:xfrm>
              <a:off x="2551705" y="4283314"/>
              <a:ext cx="2336966" cy="276999"/>
            </a:xfrm>
            <a:prstGeom prst="rect">
              <a:avLst/>
            </a:prstGeom>
            <a:noFill/>
          </p:spPr>
          <p:txBody>
            <a:bodyPr wrap="square" rtlCol="0" anchor="ctr">
              <a:spAutoFit/>
            </a:bodyPr>
            <a:lstStyle/>
            <a:p>
              <a:r>
                <a:rPr lang="en-US" altLang="ko-KR" sz="1200" b="1" dirty="0">
                  <a:solidFill>
                    <a:schemeClr val="tx1">
                      <a:lumMod val="75000"/>
                      <a:lumOff val="25000"/>
                    </a:schemeClr>
                  </a:solidFill>
                  <a:latin typeface="Open Sans" pitchFamily="34" charset="0"/>
                  <a:ea typeface="Open Sans" pitchFamily="34" charset="0"/>
                  <a:cs typeface="Open Sans" pitchFamily="34" charset="0"/>
                </a:rPr>
                <a:t>Saves Time</a:t>
              </a:r>
              <a:endParaRPr lang="ko-KR" altLang="en-US" sz="1200" b="1" dirty="0">
                <a:solidFill>
                  <a:schemeClr val="tx1">
                    <a:lumMod val="75000"/>
                    <a:lumOff val="25000"/>
                  </a:schemeClr>
                </a:solidFill>
                <a:latin typeface="Open Sans" pitchFamily="34" charset="0"/>
                <a:cs typeface="Open Sans" pitchFamily="34" charset="0"/>
              </a:endParaRPr>
            </a:p>
          </p:txBody>
        </p:sp>
      </p:grpSp>
      <p:grpSp>
        <p:nvGrpSpPr>
          <p:cNvPr id="18" name="Group 17"/>
          <p:cNvGrpSpPr/>
          <p:nvPr/>
        </p:nvGrpSpPr>
        <p:grpSpPr>
          <a:xfrm>
            <a:off x="590470" y="1524205"/>
            <a:ext cx="1944216" cy="1026364"/>
            <a:chOff x="2551705" y="4283314"/>
            <a:chExt cx="2357003" cy="1026364"/>
          </a:xfrm>
        </p:grpSpPr>
        <p:sp>
          <p:nvSpPr>
            <p:cNvPr id="19" name="TextBox 18"/>
            <p:cNvSpPr txBox="1"/>
            <p:nvPr/>
          </p:nvSpPr>
          <p:spPr>
            <a:xfrm>
              <a:off x="2551706" y="4478681"/>
              <a:ext cx="2357002" cy="830997"/>
            </a:xfrm>
            <a:prstGeom prst="rect">
              <a:avLst/>
            </a:prstGeom>
            <a:noFill/>
          </p:spPr>
          <p:txBody>
            <a:bodyPr wrap="square" rtlCol="0" anchor="ctr">
              <a:spAutoFit/>
            </a:bodyPr>
            <a:lstStyle/>
            <a:p>
              <a:r>
                <a:rPr lang="en-US" altLang="ko-KR" sz="1200" dirty="0">
                  <a:solidFill>
                    <a:schemeClr val="tx1">
                      <a:lumMod val="75000"/>
                      <a:lumOff val="25000"/>
                    </a:schemeClr>
                  </a:solidFill>
                  <a:latin typeface="Open Sans" pitchFamily="34" charset="0"/>
                  <a:ea typeface="Open Sans" pitchFamily="34" charset="0"/>
                  <a:cs typeface="Open Sans" pitchFamily="34" charset="0"/>
                </a:rPr>
                <a:t>Booking interface of the system is very easy so, you can book a car easily.</a:t>
              </a:r>
              <a:endParaRPr lang="ko-KR" altLang="en-US" sz="1200" dirty="0">
                <a:solidFill>
                  <a:schemeClr val="tx1">
                    <a:lumMod val="75000"/>
                    <a:lumOff val="25000"/>
                  </a:schemeClr>
                </a:solidFill>
                <a:latin typeface="Open Sans" pitchFamily="34" charset="0"/>
                <a:cs typeface="Open Sans" pitchFamily="34" charset="0"/>
              </a:endParaRPr>
            </a:p>
          </p:txBody>
        </p:sp>
        <p:sp>
          <p:nvSpPr>
            <p:cNvPr id="20" name="TextBox 19"/>
            <p:cNvSpPr txBox="1"/>
            <p:nvPr/>
          </p:nvSpPr>
          <p:spPr>
            <a:xfrm>
              <a:off x="2551705" y="4283314"/>
              <a:ext cx="2336966" cy="276999"/>
            </a:xfrm>
            <a:prstGeom prst="rect">
              <a:avLst/>
            </a:prstGeom>
            <a:noFill/>
          </p:spPr>
          <p:txBody>
            <a:bodyPr wrap="square" rtlCol="0" anchor="ctr">
              <a:spAutoFit/>
            </a:bodyPr>
            <a:lstStyle/>
            <a:p>
              <a:r>
                <a:rPr lang="en-US" altLang="ko-KR" sz="1200" b="1" dirty="0">
                  <a:solidFill>
                    <a:schemeClr val="tx1">
                      <a:lumMod val="75000"/>
                      <a:lumOff val="25000"/>
                    </a:schemeClr>
                  </a:solidFill>
                  <a:latin typeface="Open Sans" pitchFamily="34" charset="0"/>
                  <a:ea typeface="Open Sans" pitchFamily="34" charset="0"/>
                  <a:cs typeface="Open Sans" pitchFamily="34" charset="0"/>
                </a:rPr>
                <a:t>Easy Booking</a:t>
              </a:r>
              <a:endParaRPr lang="ko-KR" altLang="en-US" sz="1200" b="1" dirty="0">
                <a:solidFill>
                  <a:schemeClr val="tx1">
                    <a:lumMod val="75000"/>
                    <a:lumOff val="25000"/>
                  </a:schemeClr>
                </a:solidFill>
                <a:latin typeface="Open Sans" pitchFamily="34" charset="0"/>
                <a:cs typeface="Open Sans" pitchFamily="34" charset="0"/>
              </a:endParaRPr>
            </a:p>
          </p:txBody>
        </p:sp>
      </p:grpSp>
      <p:grpSp>
        <p:nvGrpSpPr>
          <p:cNvPr id="59" name="Group 58"/>
          <p:cNvGrpSpPr/>
          <p:nvPr/>
        </p:nvGrpSpPr>
        <p:grpSpPr>
          <a:xfrm>
            <a:off x="6413998" y="3801754"/>
            <a:ext cx="2372844" cy="841698"/>
            <a:chOff x="2551705" y="4283314"/>
            <a:chExt cx="2357003" cy="841698"/>
          </a:xfrm>
        </p:grpSpPr>
        <p:sp>
          <p:nvSpPr>
            <p:cNvPr id="60" name="TextBox 59"/>
            <p:cNvSpPr txBox="1"/>
            <p:nvPr/>
          </p:nvSpPr>
          <p:spPr>
            <a:xfrm>
              <a:off x="2551706" y="4478681"/>
              <a:ext cx="2357002" cy="646331"/>
            </a:xfrm>
            <a:prstGeom prst="rect">
              <a:avLst/>
            </a:prstGeom>
            <a:noFill/>
          </p:spPr>
          <p:txBody>
            <a:bodyPr wrap="square" rtlCol="0" anchor="ctr">
              <a:spAutoFit/>
            </a:bodyPr>
            <a:lstStyle/>
            <a:p>
              <a:r>
                <a:rPr lang="en-US" altLang="ko-KR" sz="1200" dirty="0">
                  <a:solidFill>
                    <a:schemeClr val="tx1">
                      <a:lumMod val="75000"/>
                      <a:lumOff val="25000"/>
                    </a:schemeClr>
                  </a:solidFill>
                  <a:latin typeface="Open Sans" pitchFamily="34" charset="0"/>
                  <a:ea typeface="Open Sans" pitchFamily="34" charset="0"/>
                  <a:cs typeface="Open Sans" pitchFamily="34" charset="0"/>
                </a:rPr>
                <a:t>The system is compatible with mobile site so you can use it  easily on mobile phone</a:t>
              </a:r>
              <a:endParaRPr lang="ko-KR" altLang="en-US" sz="1200" dirty="0">
                <a:solidFill>
                  <a:schemeClr val="tx1">
                    <a:lumMod val="75000"/>
                    <a:lumOff val="25000"/>
                  </a:schemeClr>
                </a:solidFill>
                <a:latin typeface="Open Sans" pitchFamily="34" charset="0"/>
                <a:cs typeface="Open Sans" pitchFamily="34" charset="0"/>
              </a:endParaRPr>
            </a:p>
          </p:txBody>
        </p:sp>
        <p:sp>
          <p:nvSpPr>
            <p:cNvPr id="61" name="TextBox 60"/>
            <p:cNvSpPr txBox="1"/>
            <p:nvPr/>
          </p:nvSpPr>
          <p:spPr>
            <a:xfrm>
              <a:off x="2551705" y="4283314"/>
              <a:ext cx="2336966" cy="276999"/>
            </a:xfrm>
            <a:prstGeom prst="rect">
              <a:avLst/>
            </a:prstGeom>
            <a:noFill/>
          </p:spPr>
          <p:txBody>
            <a:bodyPr wrap="square" rtlCol="0" anchor="ctr">
              <a:spAutoFit/>
            </a:bodyPr>
            <a:lstStyle/>
            <a:p>
              <a:r>
                <a:rPr lang="en-US" altLang="ko-KR" sz="1200" b="1" dirty="0">
                  <a:solidFill>
                    <a:schemeClr val="tx1">
                      <a:lumMod val="75000"/>
                      <a:lumOff val="25000"/>
                    </a:schemeClr>
                  </a:solidFill>
                  <a:latin typeface="Open Sans" pitchFamily="34" charset="0"/>
                  <a:ea typeface="Open Sans" pitchFamily="34" charset="0"/>
                  <a:cs typeface="Open Sans" pitchFamily="34" charset="0"/>
                </a:rPr>
                <a:t>Mobile ready </a:t>
              </a:r>
              <a:endParaRPr lang="ko-KR" altLang="en-US" sz="1200" b="1" dirty="0">
                <a:solidFill>
                  <a:schemeClr val="tx1">
                    <a:lumMod val="75000"/>
                    <a:lumOff val="25000"/>
                  </a:schemeClr>
                </a:solidFill>
                <a:latin typeface="Open Sans" pitchFamily="34" charset="0"/>
                <a:cs typeface="Open Sans" pitchFamily="34" charset="0"/>
              </a:endParaRPr>
            </a:p>
          </p:txBody>
        </p:sp>
      </p:grpSp>
      <p:grpSp>
        <p:nvGrpSpPr>
          <p:cNvPr id="62" name="Group 61"/>
          <p:cNvGrpSpPr/>
          <p:nvPr/>
        </p:nvGrpSpPr>
        <p:grpSpPr>
          <a:xfrm>
            <a:off x="6413998" y="2672670"/>
            <a:ext cx="2301406" cy="944391"/>
            <a:chOff x="2551705" y="4283314"/>
            <a:chExt cx="2357003" cy="944391"/>
          </a:xfrm>
        </p:grpSpPr>
        <p:sp>
          <p:nvSpPr>
            <p:cNvPr id="63" name="TextBox 62"/>
            <p:cNvSpPr txBox="1"/>
            <p:nvPr/>
          </p:nvSpPr>
          <p:spPr>
            <a:xfrm>
              <a:off x="2551706" y="4396708"/>
              <a:ext cx="2357002" cy="830997"/>
            </a:xfrm>
            <a:prstGeom prst="rect">
              <a:avLst/>
            </a:prstGeom>
            <a:noFill/>
          </p:spPr>
          <p:txBody>
            <a:bodyPr wrap="square" rtlCol="0" anchor="ctr">
              <a:spAutoFit/>
            </a:bodyPr>
            <a:lstStyle/>
            <a:p>
              <a:r>
                <a:rPr lang="en-US" altLang="ko-KR" sz="1200" dirty="0">
                  <a:solidFill>
                    <a:schemeClr val="tx1">
                      <a:lumMod val="75000"/>
                      <a:lumOff val="25000"/>
                    </a:schemeClr>
                  </a:solidFill>
                  <a:latin typeface="Open Sans" pitchFamily="34" charset="0"/>
                  <a:ea typeface="Open Sans" pitchFamily="34" charset="0"/>
                  <a:cs typeface="Open Sans" pitchFamily="34" charset="0"/>
                </a:rPr>
                <a:t>The system is user friendly in  use so you can easily operate the system .</a:t>
              </a:r>
              <a:endParaRPr lang="ko-KR" altLang="en-US" sz="1200" dirty="0">
                <a:solidFill>
                  <a:schemeClr val="tx1">
                    <a:lumMod val="75000"/>
                    <a:lumOff val="25000"/>
                  </a:schemeClr>
                </a:solidFill>
                <a:latin typeface="Open Sans" pitchFamily="34" charset="0"/>
                <a:cs typeface="Open Sans" pitchFamily="34" charset="0"/>
              </a:endParaRPr>
            </a:p>
          </p:txBody>
        </p:sp>
        <p:sp>
          <p:nvSpPr>
            <p:cNvPr id="64" name="TextBox 63"/>
            <p:cNvSpPr txBox="1"/>
            <p:nvPr/>
          </p:nvSpPr>
          <p:spPr>
            <a:xfrm>
              <a:off x="2551705" y="4283314"/>
              <a:ext cx="2336966" cy="276999"/>
            </a:xfrm>
            <a:prstGeom prst="rect">
              <a:avLst/>
            </a:prstGeom>
            <a:noFill/>
          </p:spPr>
          <p:txBody>
            <a:bodyPr wrap="square" rtlCol="0" anchor="ctr">
              <a:spAutoFit/>
            </a:bodyPr>
            <a:lstStyle/>
            <a:p>
              <a:r>
                <a:rPr lang="en-US" altLang="ko-KR" sz="1200" b="1" dirty="0">
                  <a:solidFill>
                    <a:schemeClr val="tx1">
                      <a:lumMod val="75000"/>
                      <a:lumOff val="25000"/>
                    </a:schemeClr>
                  </a:solidFill>
                  <a:latin typeface="Open Sans" pitchFamily="34" charset="0"/>
                  <a:ea typeface="Open Sans" pitchFamily="34" charset="0"/>
                  <a:cs typeface="Open Sans" pitchFamily="34" charset="0"/>
                </a:rPr>
                <a:t>User friendly </a:t>
              </a:r>
              <a:endParaRPr lang="ko-KR" altLang="en-US" sz="1200" b="1" dirty="0">
                <a:solidFill>
                  <a:schemeClr val="tx1">
                    <a:lumMod val="75000"/>
                    <a:lumOff val="25000"/>
                  </a:schemeClr>
                </a:solidFill>
                <a:latin typeface="Open Sans" pitchFamily="34" charset="0"/>
                <a:cs typeface="Open Sans" pitchFamily="34" charset="0"/>
              </a:endParaRPr>
            </a:p>
          </p:txBody>
        </p:sp>
      </p:grpSp>
      <p:grpSp>
        <p:nvGrpSpPr>
          <p:cNvPr id="65" name="Group 64"/>
          <p:cNvGrpSpPr/>
          <p:nvPr/>
        </p:nvGrpSpPr>
        <p:grpSpPr>
          <a:xfrm>
            <a:off x="6413998" y="1428742"/>
            <a:ext cx="2372844" cy="932083"/>
            <a:chOff x="2551705" y="4168469"/>
            <a:chExt cx="2357003" cy="932083"/>
          </a:xfrm>
        </p:grpSpPr>
        <p:sp>
          <p:nvSpPr>
            <p:cNvPr id="66" name="TextBox 65"/>
            <p:cNvSpPr txBox="1"/>
            <p:nvPr/>
          </p:nvSpPr>
          <p:spPr>
            <a:xfrm>
              <a:off x="2551706" y="4454221"/>
              <a:ext cx="2357002" cy="646331"/>
            </a:xfrm>
            <a:prstGeom prst="rect">
              <a:avLst/>
            </a:prstGeom>
            <a:noFill/>
          </p:spPr>
          <p:txBody>
            <a:bodyPr wrap="square" rtlCol="0" anchor="ctr">
              <a:spAutoFit/>
            </a:bodyPr>
            <a:lstStyle/>
            <a:p>
              <a:r>
                <a:rPr lang="en-US" altLang="ko-KR" sz="1200" dirty="0">
                  <a:solidFill>
                    <a:schemeClr val="tx1">
                      <a:lumMod val="75000"/>
                      <a:lumOff val="25000"/>
                    </a:schemeClr>
                  </a:solidFill>
                  <a:latin typeface="Open Sans" pitchFamily="34" charset="0"/>
                  <a:ea typeface="Open Sans" pitchFamily="34" charset="0"/>
                  <a:cs typeface="Open Sans" pitchFamily="34" charset="0"/>
                </a:rPr>
                <a:t>A billing invoice will be given to  the customer after booking a car or confirmed a booking.</a:t>
              </a:r>
              <a:endParaRPr lang="ko-KR" altLang="en-US" sz="1200" dirty="0">
                <a:solidFill>
                  <a:schemeClr val="tx1">
                    <a:lumMod val="75000"/>
                    <a:lumOff val="25000"/>
                  </a:schemeClr>
                </a:solidFill>
                <a:latin typeface="Open Sans" pitchFamily="34" charset="0"/>
                <a:cs typeface="Open Sans" pitchFamily="34" charset="0"/>
              </a:endParaRPr>
            </a:p>
          </p:txBody>
        </p:sp>
        <p:sp>
          <p:nvSpPr>
            <p:cNvPr id="67" name="TextBox 66"/>
            <p:cNvSpPr txBox="1"/>
            <p:nvPr/>
          </p:nvSpPr>
          <p:spPr>
            <a:xfrm>
              <a:off x="2551705" y="4168469"/>
              <a:ext cx="2336966" cy="461665"/>
            </a:xfrm>
            <a:prstGeom prst="rect">
              <a:avLst/>
            </a:prstGeom>
            <a:noFill/>
          </p:spPr>
          <p:txBody>
            <a:bodyPr wrap="square" rtlCol="0" anchor="ctr">
              <a:spAutoFit/>
            </a:bodyPr>
            <a:lstStyle/>
            <a:p>
              <a:r>
                <a:rPr lang="en-US" altLang="ko-KR" sz="1200" b="1" dirty="0">
                  <a:solidFill>
                    <a:schemeClr val="tx1">
                      <a:lumMod val="75000"/>
                      <a:lumOff val="25000"/>
                    </a:schemeClr>
                  </a:solidFill>
                  <a:latin typeface="Open Sans" pitchFamily="34" charset="0"/>
                  <a:ea typeface="Open Sans" pitchFamily="34" charset="0"/>
                  <a:cs typeface="Open Sans" pitchFamily="34" charset="0"/>
                </a:rPr>
                <a:t>Billing Invoice for Customer</a:t>
              </a:r>
              <a:endParaRPr lang="ko-KR" altLang="en-US" sz="1200" b="1" dirty="0">
                <a:solidFill>
                  <a:schemeClr val="tx1">
                    <a:lumMod val="75000"/>
                    <a:lumOff val="25000"/>
                  </a:schemeClr>
                </a:solidFill>
                <a:latin typeface="Open Sans" pitchFamily="34" charset="0"/>
                <a:cs typeface="Open Sans" pitchFamily="34" charset="0"/>
              </a:endParaRPr>
            </a:p>
          </p:txBody>
        </p:sp>
      </p:grpSp>
      <p:grpSp>
        <p:nvGrpSpPr>
          <p:cNvPr id="68" name="Group 67"/>
          <p:cNvGrpSpPr/>
          <p:nvPr/>
        </p:nvGrpSpPr>
        <p:grpSpPr>
          <a:xfrm>
            <a:off x="3357554" y="3801754"/>
            <a:ext cx="2571768" cy="841698"/>
            <a:chOff x="2551705" y="4283314"/>
            <a:chExt cx="2479937" cy="841698"/>
          </a:xfrm>
        </p:grpSpPr>
        <p:sp>
          <p:nvSpPr>
            <p:cNvPr id="69" name="TextBox 68"/>
            <p:cNvSpPr txBox="1"/>
            <p:nvPr/>
          </p:nvSpPr>
          <p:spPr>
            <a:xfrm>
              <a:off x="2551706" y="4478681"/>
              <a:ext cx="2479936" cy="646331"/>
            </a:xfrm>
            <a:prstGeom prst="rect">
              <a:avLst/>
            </a:prstGeom>
            <a:noFill/>
          </p:spPr>
          <p:txBody>
            <a:bodyPr wrap="square" rtlCol="0" anchor="ctr">
              <a:spAutoFit/>
            </a:bodyPr>
            <a:lstStyle/>
            <a:p>
              <a:r>
                <a:rPr lang="en-US" sz="1200" dirty="0">
                  <a:solidFill>
                    <a:srgbClr val="4D5156"/>
                  </a:solidFill>
                  <a:latin typeface="Open Sans" pitchFamily="34" charset="0"/>
                  <a:ea typeface="Open Sans" pitchFamily="34" charset="0"/>
                  <a:cs typeface="Open Sans" pitchFamily="34" charset="0"/>
                </a:rPr>
                <a:t> Customer can give </a:t>
              </a:r>
              <a:r>
                <a:rPr lang="en-US" sz="1200" dirty="0">
                  <a:solidFill>
                    <a:srgbClr val="5F6368"/>
                  </a:solidFill>
                  <a:latin typeface="Open Sans" pitchFamily="34" charset="0"/>
                  <a:ea typeface="Open Sans" pitchFamily="34" charset="0"/>
                  <a:cs typeface="Open Sans" pitchFamily="34" charset="0"/>
                </a:rPr>
                <a:t>review</a:t>
              </a:r>
              <a:r>
                <a:rPr lang="en-US" sz="1200" dirty="0">
                  <a:solidFill>
                    <a:srgbClr val="4D5156"/>
                  </a:solidFill>
                  <a:latin typeface="Open Sans" pitchFamily="34" charset="0"/>
                  <a:ea typeface="Open Sans" pitchFamily="34" charset="0"/>
                  <a:cs typeface="Open Sans" pitchFamily="34" charset="0"/>
                </a:rPr>
                <a:t> of the</a:t>
              </a:r>
            </a:p>
            <a:p>
              <a:r>
                <a:rPr lang="en-US" sz="1200" dirty="0">
                  <a:solidFill>
                    <a:srgbClr val="4D5156"/>
                  </a:solidFill>
                  <a:latin typeface="Open Sans" pitchFamily="34" charset="0"/>
                  <a:ea typeface="Open Sans" pitchFamily="34" charset="0"/>
                  <a:cs typeface="Open Sans" pitchFamily="34" charset="0"/>
                </a:rPr>
                <a:t> system, who has experienced a service.</a:t>
              </a:r>
              <a:endParaRPr lang="ko-KR" altLang="en-US" sz="1200" dirty="0">
                <a:solidFill>
                  <a:schemeClr val="tx1">
                    <a:lumMod val="75000"/>
                    <a:lumOff val="25000"/>
                  </a:schemeClr>
                </a:solidFill>
                <a:latin typeface="Open Sans" pitchFamily="34" charset="0"/>
                <a:cs typeface="Open Sans" pitchFamily="34" charset="0"/>
              </a:endParaRPr>
            </a:p>
          </p:txBody>
        </p:sp>
        <p:sp>
          <p:nvSpPr>
            <p:cNvPr id="70" name="TextBox 69"/>
            <p:cNvSpPr txBox="1"/>
            <p:nvPr/>
          </p:nvSpPr>
          <p:spPr>
            <a:xfrm>
              <a:off x="2551705" y="4283314"/>
              <a:ext cx="2336966" cy="276999"/>
            </a:xfrm>
            <a:prstGeom prst="rect">
              <a:avLst/>
            </a:prstGeom>
            <a:noFill/>
          </p:spPr>
          <p:txBody>
            <a:bodyPr wrap="square" rtlCol="0" anchor="ctr">
              <a:spAutoFit/>
            </a:bodyPr>
            <a:lstStyle/>
            <a:p>
              <a:r>
                <a:rPr lang="en-US" altLang="ko-KR" sz="1200" b="1" dirty="0">
                  <a:solidFill>
                    <a:schemeClr val="tx1">
                      <a:lumMod val="75000"/>
                      <a:lumOff val="25000"/>
                    </a:schemeClr>
                  </a:solidFill>
                  <a:latin typeface="Open Sans" pitchFamily="34" charset="0"/>
                  <a:ea typeface="Open Sans" pitchFamily="34" charset="0"/>
                  <a:cs typeface="Open Sans" pitchFamily="34" charset="0"/>
                </a:rPr>
                <a:t>Online Reviews</a:t>
              </a:r>
              <a:endParaRPr lang="ko-KR" altLang="en-US" sz="1200" b="1" dirty="0">
                <a:solidFill>
                  <a:schemeClr val="tx1">
                    <a:lumMod val="75000"/>
                    <a:lumOff val="25000"/>
                  </a:schemeClr>
                </a:solidFill>
                <a:latin typeface="Open Sans" pitchFamily="34" charset="0"/>
                <a:cs typeface="Open Sans" pitchFamily="34" charset="0"/>
              </a:endParaRPr>
            </a:p>
          </p:txBody>
        </p:sp>
      </p:grpSp>
      <p:grpSp>
        <p:nvGrpSpPr>
          <p:cNvPr id="71" name="Group 70"/>
          <p:cNvGrpSpPr/>
          <p:nvPr/>
        </p:nvGrpSpPr>
        <p:grpSpPr>
          <a:xfrm>
            <a:off x="3357554" y="2500312"/>
            <a:ext cx="2587158" cy="1200329"/>
            <a:chOff x="2551705" y="4110956"/>
            <a:chExt cx="2357003" cy="1200329"/>
          </a:xfrm>
        </p:grpSpPr>
        <p:sp>
          <p:nvSpPr>
            <p:cNvPr id="72" name="TextBox 71"/>
            <p:cNvSpPr txBox="1"/>
            <p:nvPr/>
          </p:nvSpPr>
          <p:spPr>
            <a:xfrm>
              <a:off x="2551706" y="4110956"/>
              <a:ext cx="2357002" cy="1200329"/>
            </a:xfrm>
            <a:prstGeom prst="rect">
              <a:avLst/>
            </a:prstGeom>
            <a:noFill/>
          </p:spPr>
          <p:txBody>
            <a:bodyPr wrap="square" rtlCol="0" anchor="ctr">
              <a:spAutoFit/>
            </a:bodyPr>
            <a:lstStyle/>
            <a:p>
              <a:endParaRPr lang="en-US" altLang="ko-KR" sz="1200" dirty="0">
                <a:solidFill>
                  <a:schemeClr val="tx1">
                    <a:lumMod val="75000"/>
                    <a:lumOff val="25000"/>
                  </a:schemeClr>
                </a:solidFill>
                <a:latin typeface="Open Sans" pitchFamily="34" charset="0"/>
                <a:ea typeface="Open Sans" pitchFamily="34" charset="0"/>
                <a:cs typeface="Open Sans" pitchFamily="34" charset="0"/>
              </a:endParaRPr>
            </a:p>
            <a:p>
              <a:r>
                <a:rPr lang="en-US" altLang="ko-KR" sz="1200" dirty="0">
                  <a:solidFill>
                    <a:schemeClr val="tx1">
                      <a:lumMod val="75000"/>
                      <a:lumOff val="25000"/>
                    </a:schemeClr>
                  </a:solidFill>
                  <a:latin typeface="Open Sans" pitchFamily="34" charset="0"/>
                  <a:ea typeface="Open Sans" pitchFamily="34" charset="0"/>
                  <a:cs typeface="Open Sans" pitchFamily="34" charset="0"/>
                </a:rPr>
                <a:t>You have to select the only time period of the booking the system calculate the rent automatically.</a:t>
              </a:r>
              <a:endParaRPr lang="ko-KR" altLang="en-US" sz="1200" dirty="0">
                <a:solidFill>
                  <a:schemeClr val="tx1">
                    <a:lumMod val="75000"/>
                    <a:lumOff val="25000"/>
                  </a:schemeClr>
                </a:solidFill>
                <a:latin typeface="Open Sans" pitchFamily="34" charset="0"/>
                <a:cs typeface="Open Sans" pitchFamily="34" charset="0"/>
              </a:endParaRPr>
            </a:p>
          </p:txBody>
        </p:sp>
        <p:sp>
          <p:nvSpPr>
            <p:cNvPr id="73" name="TextBox 72"/>
            <p:cNvSpPr txBox="1"/>
            <p:nvPr/>
          </p:nvSpPr>
          <p:spPr>
            <a:xfrm>
              <a:off x="2551705" y="4182394"/>
              <a:ext cx="2336966" cy="461665"/>
            </a:xfrm>
            <a:prstGeom prst="rect">
              <a:avLst/>
            </a:prstGeom>
            <a:noFill/>
          </p:spPr>
          <p:txBody>
            <a:bodyPr wrap="square" rtlCol="0" anchor="ctr">
              <a:spAutoFit/>
            </a:bodyPr>
            <a:lstStyle/>
            <a:p>
              <a:r>
                <a:rPr lang="en-US" altLang="ko-KR" sz="1200" b="1" dirty="0">
                  <a:solidFill>
                    <a:schemeClr val="tx1">
                      <a:lumMod val="75000"/>
                      <a:lumOff val="25000"/>
                    </a:schemeClr>
                  </a:solidFill>
                  <a:latin typeface="Open Sans" pitchFamily="34" charset="0"/>
                  <a:ea typeface="Open Sans" pitchFamily="34" charset="0"/>
                  <a:cs typeface="Open Sans" pitchFamily="34" charset="0"/>
                </a:rPr>
                <a:t>Automatic Rent Calculation</a:t>
              </a:r>
              <a:endParaRPr lang="ko-KR" altLang="en-US" sz="1200" b="1" dirty="0">
                <a:solidFill>
                  <a:schemeClr val="tx1">
                    <a:lumMod val="75000"/>
                    <a:lumOff val="25000"/>
                  </a:schemeClr>
                </a:solidFill>
                <a:latin typeface="Open Sans" pitchFamily="34" charset="0"/>
                <a:cs typeface="Open Sans" pitchFamily="34" charset="0"/>
              </a:endParaRPr>
            </a:p>
          </p:txBody>
        </p:sp>
      </p:grpSp>
      <p:grpSp>
        <p:nvGrpSpPr>
          <p:cNvPr id="74" name="Group 73"/>
          <p:cNvGrpSpPr/>
          <p:nvPr/>
        </p:nvGrpSpPr>
        <p:grpSpPr>
          <a:xfrm>
            <a:off x="3357554" y="1543587"/>
            <a:ext cx="2372844" cy="841698"/>
            <a:chOff x="2551705" y="4283314"/>
            <a:chExt cx="2876635" cy="841698"/>
          </a:xfrm>
        </p:grpSpPr>
        <p:sp>
          <p:nvSpPr>
            <p:cNvPr id="75" name="TextBox 74"/>
            <p:cNvSpPr txBox="1"/>
            <p:nvPr/>
          </p:nvSpPr>
          <p:spPr>
            <a:xfrm>
              <a:off x="2551706" y="4478681"/>
              <a:ext cx="2876634" cy="646331"/>
            </a:xfrm>
            <a:prstGeom prst="rect">
              <a:avLst/>
            </a:prstGeom>
            <a:noFill/>
          </p:spPr>
          <p:txBody>
            <a:bodyPr wrap="square" rtlCol="0" anchor="ctr">
              <a:spAutoFit/>
            </a:bodyPr>
            <a:lstStyle/>
            <a:p>
              <a:r>
                <a:rPr lang="en-US" altLang="ko-KR" sz="1200" dirty="0">
                  <a:solidFill>
                    <a:schemeClr val="tx1">
                      <a:lumMod val="75000"/>
                      <a:lumOff val="25000"/>
                    </a:schemeClr>
                  </a:solidFill>
                  <a:latin typeface="Open Sans" pitchFamily="34" charset="0"/>
                  <a:ea typeface="Open Sans" pitchFamily="34" charset="0"/>
                  <a:cs typeface="Open Sans" pitchFamily="34" charset="0"/>
                </a:rPr>
                <a:t>Only admin can confirm your booking after your booking request.</a:t>
              </a:r>
              <a:endParaRPr lang="ko-KR" altLang="en-US" sz="1200" dirty="0">
                <a:solidFill>
                  <a:schemeClr val="tx1">
                    <a:lumMod val="75000"/>
                    <a:lumOff val="25000"/>
                  </a:schemeClr>
                </a:solidFill>
                <a:latin typeface="Open Sans" pitchFamily="34" charset="0"/>
                <a:cs typeface="Open Sans" pitchFamily="34" charset="0"/>
              </a:endParaRPr>
            </a:p>
          </p:txBody>
        </p:sp>
        <p:sp>
          <p:nvSpPr>
            <p:cNvPr id="76" name="TextBox 75"/>
            <p:cNvSpPr txBox="1"/>
            <p:nvPr/>
          </p:nvSpPr>
          <p:spPr>
            <a:xfrm>
              <a:off x="2551705" y="4283314"/>
              <a:ext cx="2336966" cy="276999"/>
            </a:xfrm>
            <a:prstGeom prst="rect">
              <a:avLst/>
            </a:prstGeom>
            <a:noFill/>
          </p:spPr>
          <p:txBody>
            <a:bodyPr wrap="square" rtlCol="0" anchor="ctr">
              <a:spAutoFit/>
            </a:bodyPr>
            <a:lstStyle/>
            <a:p>
              <a:r>
                <a:rPr lang="en-US" altLang="ko-KR" sz="1200" b="1" dirty="0">
                  <a:solidFill>
                    <a:schemeClr val="tx1">
                      <a:lumMod val="75000"/>
                      <a:lumOff val="25000"/>
                    </a:schemeClr>
                  </a:solidFill>
                  <a:latin typeface="Open Sans" pitchFamily="34" charset="0"/>
                  <a:ea typeface="Open Sans" pitchFamily="34" charset="0"/>
                  <a:cs typeface="Open Sans" pitchFamily="34" charset="0"/>
                </a:rPr>
                <a:t>Booking Confirmation</a:t>
              </a:r>
              <a:endParaRPr lang="ko-KR" altLang="en-US" sz="1200" b="1" dirty="0">
                <a:solidFill>
                  <a:schemeClr val="tx1">
                    <a:lumMod val="75000"/>
                    <a:lumOff val="25000"/>
                  </a:schemeClr>
                </a:solidFill>
                <a:latin typeface="Open Sans" pitchFamily="34" charset="0"/>
                <a:cs typeface="Open Sans" pitchFamily="34" charset="0"/>
              </a:endParaRPr>
            </a:p>
          </p:txBody>
        </p:sp>
      </p:grpSp>
    </p:spTree>
    <p:extLst>
      <p:ext uri="{BB962C8B-B14F-4D97-AF65-F5344CB8AC3E}">
        <p14:creationId xmlns:p14="http://schemas.microsoft.com/office/powerpoint/2010/main" val="1265987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val 7"/>
          <p:cNvSpPr/>
          <p:nvPr/>
        </p:nvSpPr>
        <p:spPr>
          <a:xfrm>
            <a:off x="1428728" y="1428742"/>
            <a:ext cx="2160292" cy="21602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a:xfrm>
            <a:off x="3995936" y="2110362"/>
            <a:ext cx="4790906" cy="473576"/>
          </a:xfrm>
        </p:spPr>
        <p:txBody>
          <a:bodyPr/>
          <a:lstStyle/>
          <a:p>
            <a:r>
              <a:rPr lang="en-IN" altLang="ko-KR" b="1" dirty="0">
                <a:solidFill>
                  <a:schemeClr val="tx1">
                    <a:lumMod val="75000"/>
                    <a:lumOff val="25000"/>
                  </a:schemeClr>
                </a:solidFill>
                <a:latin typeface="Open Sans" pitchFamily="34" charset="0"/>
                <a:ea typeface="Open Sans" pitchFamily="34" charset="0"/>
                <a:cs typeface="Open Sans" pitchFamily="34" charset="0"/>
              </a:rPr>
              <a:t>SNAPSHOTS</a:t>
            </a:r>
            <a:endParaRPr lang="ko-KR" altLang="en-US" b="1" dirty="0">
              <a:solidFill>
                <a:schemeClr val="tx1">
                  <a:lumMod val="75000"/>
                  <a:lumOff val="25000"/>
                </a:schemeClr>
              </a:solidFill>
              <a:latin typeface="Open Sans" pitchFamily="34" charset="0"/>
              <a:cs typeface="Open Sans" pitchFamily="34" charset="0"/>
            </a:endParaRPr>
          </a:p>
        </p:txBody>
      </p:sp>
      <p:sp>
        <p:nvSpPr>
          <p:cNvPr id="3" name="Text Placeholder 2"/>
          <p:cNvSpPr>
            <a:spLocks noGrp="1"/>
          </p:cNvSpPr>
          <p:nvPr>
            <p:ph type="body" sz="quarter" idx="11"/>
          </p:nvPr>
        </p:nvSpPr>
        <p:spPr>
          <a:xfrm>
            <a:off x="3995936" y="2714626"/>
            <a:ext cx="5148064" cy="288032"/>
          </a:xfrm>
        </p:spPr>
        <p:txBody>
          <a:bodyPr/>
          <a:lstStyle/>
          <a:p>
            <a:pPr lvl="0"/>
            <a:r>
              <a:rPr lang="en-IN" altLang="ko-KR" dirty="0">
                <a:latin typeface="Open Sans Light" pitchFamily="34" charset="0"/>
                <a:ea typeface="Open Sans Light" pitchFamily="34" charset="0"/>
                <a:cs typeface="Open Sans Light" pitchFamily="34" charset="0"/>
              </a:rPr>
              <a:t>Project preview screenshots </a:t>
            </a:r>
            <a:endParaRPr lang="en-US" altLang="ko-KR" dirty="0">
              <a:solidFill>
                <a:schemeClr val="tx1">
                  <a:lumMod val="75000"/>
                  <a:lumOff val="25000"/>
                </a:schemeClr>
              </a:solidFill>
              <a:latin typeface="Open Sans Light" pitchFamily="34" charset="0"/>
              <a:ea typeface="Open Sans Light" pitchFamily="34" charset="0"/>
              <a:cs typeface="Open Sans Light" pitchFamily="34" charset="0"/>
            </a:endParaRPr>
          </a:p>
        </p:txBody>
      </p:sp>
      <p:pic>
        <p:nvPicPr>
          <p:cNvPr id="7" name="Picture 2" descr="C:\Users\raman\Downloads\Screenshot_17-removebg-preview.png"/>
          <p:cNvPicPr>
            <a:picLocks noChangeAspect="1" noChangeArrowheads="1"/>
          </p:cNvPicPr>
          <p:nvPr/>
        </p:nvPicPr>
        <p:blipFill>
          <a:blip r:embed="rId2"/>
          <a:srcRect/>
          <a:stretch>
            <a:fillRect/>
          </a:stretch>
        </p:blipFill>
        <p:spPr bwMode="auto">
          <a:xfrm>
            <a:off x="1500166" y="1643055"/>
            <a:ext cx="2121743" cy="1397245"/>
          </a:xfrm>
          <a:prstGeom prst="rect">
            <a:avLst/>
          </a:prstGeom>
          <a:noFill/>
        </p:spPr>
      </p:pic>
    </p:spTree>
    <p:extLst>
      <p:ext uri="{BB962C8B-B14F-4D97-AF65-F5344CB8AC3E}">
        <p14:creationId xmlns:p14="http://schemas.microsoft.com/office/powerpoint/2010/main" val="3101234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chemeClr val="accent1"/>
                </a:solidFill>
                <a:latin typeface="Open Sans" pitchFamily="34" charset="0"/>
                <a:ea typeface="Open Sans" pitchFamily="34" charset="0"/>
                <a:cs typeface="Open Sans" pitchFamily="34" charset="0"/>
              </a:rPr>
              <a:t>Frontend</a:t>
            </a:r>
            <a:r>
              <a:rPr lang="en-US" altLang="ko-KR" b="1" dirty="0">
                <a:solidFill>
                  <a:schemeClr val="tx1">
                    <a:lumMod val="75000"/>
                    <a:lumOff val="25000"/>
                  </a:schemeClr>
                </a:solidFill>
                <a:latin typeface="Open Sans" pitchFamily="34" charset="0"/>
                <a:ea typeface="Open Sans" pitchFamily="34" charset="0"/>
                <a:cs typeface="Open Sans" pitchFamily="34" charset="0"/>
              </a:rPr>
              <a:t> Snapshots</a:t>
            </a:r>
          </a:p>
        </p:txBody>
      </p:sp>
      <p:pic>
        <p:nvPicPr>
          <p:cNvPr id="2051" name="Picture 3"/>
          <p:cNvPicPr>
            <a:picLocks noGrp="1" noChangeAspect="1" noChangeArrowheads="1"/>
          </p:cNvPicPr>
          <p:nvPr>
            <p:ph type="pic" idx="15"/>
          </p:nvPr>
        </p:nvPicPr>
        <p:blipFill>
          <a:blip r:embed="rId2" cstate="print"/>
          <a:srcRect t="9382" b="9382"/>
          <a:stretch>
            <a:fillRect/>
          </a:stretch>
        </p:blipFill>
        <p:spPr bwMode="auto">
          <a:prstGeom prst="rect">
            <a:avLst/>
          </a:prstGeom>
          <a:noFill/>
          <a:ln w="9525">
            <a:solidFill>
              <a:schemeClr val="bg1">
                <a:lumMod val="75000"/>
              </a:schemeClr>
            </a:solidFill>
            <a:miter lim="800000"/>
            <a:headEnd/>
            <a:tailEnd/>
          </a:ln>
          <a:effectLst/>
        </p:spPr>
      </p:pic>
      <p:pic>
        <p:nvPicPr>
          <p:cNvPr id="2052" name="Picture 4"/>
          <p:cNvPicPr>
            <a:picLocks noGrp="1" noChangeAspect="1" noChangeArrowheads="1"/>
          </p:cNvPicPr>
          <p:nvPr>
            <p:ph type="pic" idx="16"/>
          </p:nvPr>
        </p:nvPicPr>
        <p:blipFill>
          <a:blip r:embed="rId3" cstate="print"/>
          <a:srcRect t="9442" b="9442"/>
          <a:stretch>
            <a:fillRect/>
          </a:stretch>
        </p:blipFill>
        <p:spPr bwMode="auto">
          <a:prstGeom prst="rect">
            <a:avLst/>
          </a:prstGeom>
          <a:noFill/>
          <a:ln w="9525">
            <a:solidFill>
              <a:schemeClr val="bg1">
                <a:lumMod val="65000"/>
              </a:schemeClr>
            </a:solidFill>
            <a:miter lim="800000"/>
            <a:headEnd/>
            <a:tailEnd/>
          </a:ln>
          <a:effectLst/>
        </p:spPr>
      </p:pic>
      <p:pic>
        <p:nvPicPr>
          <p:cNvPr id="6" name="Picture Placeholder 5">
            <a:extLst>
              <a:ext uri="{FF2B5EF4-FFF2-40B4-BE49-F238E27FC236}">
                <a16:creationId xmlns:a16="http://schemas.microsoft.com/office/drawing/2014/main" id="{C94D3BD7-33FD-9C18-40D4-354D42AE6C4B}"/>
              </a:ext>
            </a:extLst>
          </p:cNvPr>
          <p:cNvPicPr>
            <a:picLocks noGrp="1" noChangeAspect="1"/>
          </p:cNvPicPr>
          <p:nvPr>
            <p:ph type="pic" idx="13"/>
          </p:nvPr>
        </p:nvPicPr>
        <p:blipFill>
          <a:blip r:embed="rId4"/>
          <a:srcRect l="1746" r="1746"/>
          <a:stretch/>
        </p:blipFill>
        <p:spPr/>
      </p:pic>
      <p:pic>
        <p:nvPicPr>
          <p:cNvPr id="8" name="Picture 7">
            <a:extLst>
              <a:ext uri="{FF2B5EF4-FFF2-40B4-BE49-F238E27FC236}">
                <a16:creationId xmlns:a16="http://schemas.microsoft.com/office/drawing/2014/main" id="{4307F32A-6CD8-18B7-767A-A135D94D144A}"/>
              </a:ext>
            </a:extLst>
          </p:cNvPr>
          <p:cNvPicPr>
            <a:picLocks noChangeAspect="1"/>
          </p:cNvPicPr>
          <p:nvPr/>
        </p:nvPicPr>
        <p:blipFill>
          <a:blip r:embed="rId5"/>
          <a:stretch>
            <a:fillRect/>
          </a:stretch>
        </p:blipFill>
        <p:spPr>
          <a:xfrm>
            <a:off x="4681289" y="2930624"/>
            <a:ext cx="4067175" cy="1854116"/>
          </a:xfrm>
          <a:prstGeom prst="rect">
            <a:avLst/>
          </a:prstGeom>
        </p:spPr>
      </p:pic>
    </p:spTree>
    <p:extLst>
      <p:ext uri="{BB962C8B-B14F-4D97-AF65-F5344CB8AC3E}">
        <p14:creationId xmlns:p14="http://schemas.microsoft.com/office/powerpoint/2010/main" val="2798045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chemeClr val="accent1"/>
                </a:solidFill>
                <a:latin typeface="Open Sans" pitchFamily="34" charset="0"/>
                <a:ea typeface="Open Sans" pitchFamily="34" charset="0"/>
                <a:cs typeface="Open Sans" pitchFamily="34" charset="0"/>
              </a:rPr>
              <a:t>Admin Panel </a:t>
            </a:r>
            <a:r>
              <a:rPr lang="en-US" altLang="ko-KR" b="1" dirty="0">
                <a:solidFill>
                  <a:schemeClr val="tx1">
                    <a:lumMod val="75000"/>
                    <a:lumOff val="25000"/>
                  </a:schemeClr>
                </a:solidFill>
                <a:latin typeface="Open Sans" pitchFamily="34" charset="0"/>
                <a:ea typeface="Open Sans" pitchFamily="34" charset="0"/>
                <a:cs typeface="Open Sans" pitchFamily="34" charset="0"/>
              </a:rPr>
              <a:t>Snapshots</a:t>
            </a:r>
          </a:p>
        </p:txBody>
      </p:sp>
      <p:sp>
        <p:nvSpPr>
          <p:cNvPr id="9" name="Picture Placeholder 8"/>
          <p:cNvSpPr>
            <a:spLocks noGrp="1"/>
          </p:cNvSpPr>
          <p:nvPr>
            <p:ph type="pic" idx="13"/>
          </p:nvPr>
        </p:nvSpPr>
        <p:spPr/>
      </p:sp>
      <p:pic>
        <p:nvPicPr>
          <p:cNvPr id="10" name="Picture 2"/>
          <p:cNvPicPr>
            <a:picLocks noChangeAspect="1" noChangeArrowheads="1"/>
          </p:cNvPicPr>
          <p:nvPr/>
        </p:nvPicPr>
        <p:blipFill>
          <a:blip r:embed="rId2" cstate="print"/>
          <a:srcRect b="18643"/>
          <a:stretch>
            <a:fillRect/>
          </a:stretch>
        </p:blipFill>
        <p:spPr bwMode="auto">
          <a:xfrm>
            <a:off x="438511" y="915566"/>
            <a:ext cx="4088992" cy="1870498"/>
          </a:xfrm>
          <a:prstGeom prst="rect">
            <a:avLst/>
          </a:prstGeom>
          <a:noFill/>
          <a:ln w="9525">
            <a:solidFill>
              <a:schemeClr val="bg1">
                <a:lumMod val="75000"/>
              </a:schemeClr>
            </a:solidFill>
            <a:miter lim="800000"/>
            <a:headEnd/>
            <a:tailEnd/>
          </a:ln>
          <a:effectLst/>
        </p:spPr>
      </p:pic>
      <p:pic>
        <p:nvPicPr>
          <p:cNvPr id="3085" name="Picture 13"/>
          <p:cNvPicPr>
            <a:picLocks noGrp="1" noChangeAspect="1" noChangeArrowheads="1"/>
          </p:cNvPicPr>
          <p:nvPr>
            <p:ph type="pic" idx="15"/>
          </p:nvPr>
        </p:nvPicPr>
        <p:blipFill>
          <a:blip r:embed="rId3" cstate="print"/>
          <a:srcRect t="2139" b="2139"/>
          <a:stretch>
            <a:fillRect/>
          </a:stretch>
        </p:blipFill>
        <p:spPr bwMode="auto">
          <a:prstGeom prst="rect">
            <a:avLst/>
          </a:prstGeom>
          <a:noFill/>
          <a:ln w="9525">
            <a:solidFill>
              <a:schemeClr val="bg1">
                <a:lumMod val="75000"/>
              </a:schemeClr>
            </a:solidFill>
            <a:miter lim="800000"/>
            <a:headEnd/>
            <a:tailEnd/>
          </a:ln>
          <a:effectLst/>
        </p:spPr>
      </p:pic>
      <p:pic>
        <p:nvPicPr>
          <p:cNvPr id="3087" name="Picture 15"/>
          <p:cNvPicPr>
            <a:picLocks noGrp="1" noChangeAspect="1" noChangeArrowheads="1"/>
          </p:cNvPicPr>
          <p:nvPr>
            <p:ph type="pic" idx="16"/>
          </p:nvPr>
        </p:nvPicPr>
        <p:blipFill>
          <a:blip r:embed="rId4" cstate="print"/>
          <a:srcRect/>
          <a:stretch>
            <a:fillRect/>
          </a:stretch>
        </p:blipFill>
        <p:spPr bwMode="auto">
          <a:xfrm>
            <a:off x="438736" y="2912740"/>
            <a:ext cx="4133264" cy="1872000"/>
          </a:xfrm>
          <a:prstGeom prst="rect">
            <a:avLst/>
          </a:prstGeom>
          <a:noFill/>
          <a:ln w="9525">
            <a:solidFill>
              <a:schemeClr val="bg1">
                <a:lumMod val="75000"/>
              </a:schemeClr>
            </a:solidFill>
            <a:miter lim="800000"/>
            <a:headEnd/>
            <a:tailEnd/>
          </a:ln>
          <a:effectLst/>
        </p:spPr>
      </p:pic>
      <p:pic>
        <p:nvPicPr>
          <p:cNvPr id="36" name="Picture 16"/>
          <p:cNvPicPr>
            <a:picLocks noChangeAspect="1" noChangeArrowheads="1"/>
          </p:cNvPicPr>
          <p:nvPr/>
        </p:nvPicPr>
        <p:blipFill>
          <a:blip r:embed="rId5" cstate="print"/>
          <a:srcRect b="20274"/>
          <a:stretch>
            <a:fillRect/>
          </a:stretch>
        </p:blipFill>
        <p:spPr bwMode="auto">
          <a:xfrm>
            <a:off x="4643438" y="2928940"/>
            <a:ext cx="4143404" cy="1857388"/>
          </a:xfrm>
          <a:prstGeom prst="rect">
            <a:avLst/>
          </a:prstGeom>
          <a:noFill/>
          <a:ln w="9525">
            <a:solidFill>
              <a:schemeClr val="bg1">
                <a:lumMod val="75000"/>
              </a:schemeClr>
            </a:solidFill>
            <a:miter lim="800000"/>
            <a:headEnd/>
            <a:tailEnd/>
          </a:ln>
          <a:effectLst/>
        </p:spPr>
      </p:pic>
    </p:spTree>
    <p:extLst>
      <p:ext uri="{BB962C8B-B14F-4D97-AF65-F5344CB8AC3E}">
        <p14:creationId xmlns:p14="http://schemas.microsoft.com/office/powerpoint/2010/main" val="2798045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val 7"/>
          <p:cNvSpPr/>
          <p:nvPr/>
        </p:nvSpPr>
        <p:spPr>
          <a:xfrm>
            <a:off x="1142976" y="1500180"/>
            <a:ext cx="2076470" cy="207647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a:xfrm>
            <a:off x="3995936" y="2110362"/>
            <a:ext cx="4790906" cy="473576"/>
          </a:xfrm>
        </p:spPr>
        <p:txBody>
          <a:bodyPr/>
          <a:lstStyle/>
          <a:p>
            <a:r>
              <a:rPr lang="en-IN" altLang="ko-KR" b="1" dirty="0">
                <a:latin typeface="Open Sans" pitchFamily="34" charset="0"/>
                <a:ea typeface="Open Sans" pitchFamily="34" charset="0"/>
                <a:cs typeface="Open Sans" pitchFamily="34" charset="0"/>
              </a:rPr>
              <a:t>PROJECT OVERVIEW</a:t>
            </a:r>
            <a:endParaRPr lang="ko-KR" altLang="en-US" b="1" dirty="0">
              <a:solidFill>
                <a:schemeClr val="tx1">
                  <a:lumMod val="75000"/>
                  <a:lumOff val="25000"/>
                </a:schemeClr>
              </a:solidFill>
              <a:latin typeface="Open Sans" pitchFamily="34" charset="0"/>
              <a:cs typeface="Open Sans" pitchFamily="34" charset="0"/>
            </a:endParaRPr>
          </a:p>
        </p:txBody>
      </p:sp>
      <p:sp>
        <p:nvSpPr>
          <p:cNvPr id="3" name="Text Placeholder 2"/>
          <p:cNvSpPr>
            <a:spLocks noGrp="1"/>
          </p:cNvSpPr>
          <p:nvPr>
            <p:ph type="body" sz="quarter" idx="11"/>
          </p:nvPr>
        </p:nvSpPr>
        <p:spPr>
          <a:xfrm>
            <a:off x="3995936" y="2714626"/>
            <a:ext cx="5148064" cy="288032"/>
          </a:xfrm>
        </p:spPr>
        <p:txBody>
          <a:bodyPr/>
          <a:lstStyle/>
          <a:p>
            <a:pPr lvl="0"/>
            <a:r>
              <a:rPr lang="en-IN" altLang="ko-KR" dirty="0">
                <a:latin typeface="Open Sans Light" pitchFamily="34" charset="0"/>
                <a:ea typeface="Open Sans Light" pitchFamily="34" charset="0"/>
                <a:cs typeface="Open Sans Light" pitchFamily="34" charset="0"/>
              </a:rPr>
              <a:t>Overview for the project – Car Rental System</a:t>
            </a:r>
            <a:endParaRPr lang="en-US" altLang="ko-KR" dirty="0">
              <a:solidFill>
                <a:schemeClr val="tx1">
                  <a:lumMod val="75000"/>
                  <a:lumOff val="25000"/>
                </a:schemeClr>
              </a:solidFill>
              <a:latin typeface="Open Sans Light" pitchFamily="34" charset="0"/>
              <a:ea typeface="Open Sans Light" pitchFamily="34" charset="0"/>
              <a:cs typeface="Open Sans Light" pitchFamily="34" charset="0"/>
            </a:endParaRPr>
          </a:p>
        </p:txBody>
      </p:sp>
      <p:pic>
        <p:nvPicPr>
          <p:cNvPr id="7" name="Picture 2" descr="C:\Users\raman\Downloads\Screenshot_17-removebg-preview.png"/>
          <p:cNvPicPr>
            <a:picLocks noChangeAspect="1" noChangeArrowheads="1"/>
          </p:cNvPicPr>
          <p:nvPr/>
        </p:nvPicPr>
        <p:blipFill>
          <a:blip r:embed="rId2"/>
          <a:srcRect/>
          <a:stretch>
            <a:fillRect/>
          </a:stretch>
        </p:blipFill>
        <p:spPr bwMode="auto">
          <a:xfrm>
            <a:off x="1175261" y="1728786"/>
            <a:ext cx="2039417" cy="1343030"/>
          </a:xfrm>
          <a:prstGeom prst="rect">
            <a:avLst/>
          </a:prstGeom>
          <a:noFill/>
        </p:spPr>
      </p:pic>
    </p:spTree>
    <p:extLst>
      <p:ext uri="{BB962C8B-B14F-4D97-AF65-F5344CB8AC3E}">
        <p14:creationId xmlns:p14="http://schemas.microsoft.com/office/powerpoint/2010/main" val="3101234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solidFill>
                  <a:schemeClr val="accent1"/>
                </a:solidFill>
                <a:latin typeface="Open Sans" pitchFamily="34" charset="0"/>
                <a:ea typeface="Open Sans" pitchFamily="34" charset="0"/>
                <a:cs typeface="Open Sans" pitchFamily="34" charset="0"/>
              </a:rPr>
              <a:t>Customer Panel </a:t>
            </a:r>
            <a:r>
              <a:rPr lang="en-US" altLang="ko-KR" b="1" dirty="0">
                <a:solidFill>
                  <a:schemeClr val="tx1">
                    <a:lumMod val="75000"/>
                    <a:lumOff val="25000"/>
                  </a:schemeClr>
                </a:solidFill>
                <a:latin typeface="Open Sans" pitchFamily="34" charset="0"/>
                <a:ea typeface="Open Sans" pitchFamily="34" charset="0"/>
                <a:cs typeface="Open Sans" pitchFamily="34" charset="0"/>
              </a:rPr>
              <a:t>Snapshots</a:t>
            </a:r>
          </a:p>
        </p:txBody>
      </p:sp>
      <p:pic>
        <p:nvPicPr>
          <p:cNvPr id="4099" name="Picture 3"/>
          <p:cNvPicPr>
            <a:picLocks noGrp="1" noChangeAspect="1" noChangeArrowheads="1"/>
          </p:cNvPicPr>
          <p:nvPr>
            <p:ph type="pic" idx="13"/>
          </p:nvPr>
        </p:nvPicPr>
        <p:blipFill>
          <a:blip r:embed="rId2" cstate="print"/>
          <a:srcRect t="9442" b="9442"/>
          <a:stretch>
            <a:fillRect/>
          </a:stretch>
        </p:blipFill>
        <p:spPr bwMode="auto">
          <a:prstGeom prst="rect">
            <a:avLst/>
          </a:prstGeom>
          <a:noFill/>
          <a:ln w="9525">
            <a:solidFill>
              <a:schemeClr val="bg1">
                <a:lumMod val="75000"/>
              </a:schemeClr>
            </a:solidFill>
            <a:miter lim="800000"/>
            <a:headEnd/>
            <a:tailEnd/>
          </a:ln>
          <a:effectLst/>
        </p:spPr>
      </p:pic>
      <p:pic>
        <p:nvPicPr>
          <p:cNvPr id="4101" name="Picture 5"/>
          <p:cNvPicPr>
            <a:picLocks noGrp="1" noChangeAspect="1" noChangeArrowheads="1"/>
          </p:cNvPicPr>
          <p:nvPr>
            <p:ph type="pic" idx="15"/>
          </p:nvPr>
        </p:nvPicPr>
        <p:blipFill>
          <a:blip r:embed="rId3" cstate="print"/>
          <a:srcRect t="9458" b="9458"/>
          <a:stretch>
            <a:fillRect/>
          </a:stretch>
        </p:blipFill>
        <p:spPr bwMode="auto">
          <a:prstGeom prst="rect">
            <a:avLst/>
          </a:prstGeom>
          <a:noFill/>
          <a:ln w="9525">
            <a:solidFill>
              <a:schemeClr val="bg1">
                <a:lumMod val="75000"/>
              </a:schemeClr>
            </a:solidFill>
            <a:miter lim="800000"/>
            <a:headEnd/>
            <a:tailEnd/>
          </a:ln>
          <a:effectLst/>
        </p:spPr>
      </p:pic>
      <p:pic>
        <p:nvPicPr>
          <p:cNvPr id="4103" name="Picture 7"/>
          <p:cNvPicPr>
            <a:picLocks noGrp="1" noChangeAspect="1" noChangeArrowheads="1"/>
          </p:cNvPicPr>
          <p:nvPr>
            <p:ph type="pic" idx="16"/>
          </p:nvPr>
        </p:nvPicPr>
        <p:blipFill>
          <a:blip r:embed="rId4" cstate="print"/>
          <a:srcRect t="9442" b="9442"/>
          <a:stretch>
            <a:fillRect/>
          </a:stretch>
        </p:blipFill>
        <p:spPr bwMode="auto">
          <a:prstGeom prst="rect">
            <a:avLst/>
          </a:prstGeom>
          <a:noFill/>
          <a:ln w="9525">
            <a:solidFill>
              <a:schemeClr val="bg1">
                <a:lumMod val="75000"/>
              </a:schemeClr>
            </a:solidFill>
            <a:miter lim="800000"/>
            <a:headEnd/>
            <a:tailEnd/>
          </a:ln>
          <a:effectLst/>
        </p:spPr>
      </p:pic>
      <p:pic>
        <p:nvPicPr>
          <p:cNvPr id="17" name="Picture 8"/>
          <p:cNvPicPr>
            <a:picLocks noChangeAspect="1" noChangeArrowheads="1"/>
          </p:cNvPicPr>
          <p:nvPr/>
        </p:nvPicPr>
        <p:blipFill>
          <a:blip r:embed="rId5" cstate="print"/>
          <a:srcRect b="20274"/>
          <a:stretch>
            <a:fillRect/>
          </a:stretch>
        </p:blipFill>
        <p:spPr bwMode="auto">
          <a:xfrm>
            <a:off x="4643438" y="2928940"/>
            <a:ext cx="4143404" cy="1857388"/>
          </a:xfrm>
          <a:prstGeom prst="rect">
            <a:avLst/>
          </a:prstGeom>
          <a:noFill/>
          <a:ln w="9525">
            <a:solidFill>
              <a:schemeClr val="bg1">
                <a:lumMod val="75000"/>
              </a:schemeClr>
            </a:solidFill>
            <a:miter lim="800000"/>
            <a:headEnd/>
            <a:tailEnd/>
          </a:ln>
          <a:effectLst/>
        </p:spPr>
      </p:pic>
    </p:spTree>
    <p:extLst>
      <p:ext uri="{BB962C8B-B14F-4D97-AF65-F5344CB8AC3E}">
        <p14:creationId xmlns:p14="http://schemas.microsoft.com/office/powerpoint/2010/main" val="2798045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Open Sans" pitchFamily="34" charset="0"/>
                <a:ea typeface="Open Sans" pitchFamily="34" charset="0"/>
                <a:cs typeface="Open Sans" pitchFamily="34" charset="0"/>
              </a:rPr>
              <a:t>Thank You</a:t>
            </a:r>
            <a:endParaRPr lang="ko-KR" altLang="en-US" b="1" dirty="0">
              <a:latin typeface="Open Sans" pitchFamily="34" charset="0"/>
              <a:cs typeface="Open Sans" pitchFamily="34" charset="0"/>
            </a:endParaRPr>
          </a:p>
        </p:txBody>
      </p:sp>
      <p:sp>
        <p:nvSpPr>
          <p:cNvPr id="5" name="Rectangle 4"/>
          <p:cNvSpPr/>
          <p:nvPr/>
        </p:nvSpPr>
        <p:spPr>
          <a:xfrm>
            <a:off x="0" y="4857766"/>
            <a:ext cx="9144000" cy="28573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1663840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76">
            <a:extLst>
              <a:ext uri="{FF2B5EF4-FFF2-40B4-BE49-F238E27FC236}">
                <a16:creationId xmlns:a16="http://schemas.microsoft.com/office/drawing/2014/main" id="{426CC169-AAD3-4D1A-AF99-B8CD1BFE7390}"/>
              </a:ext>
            </a:extLst>
          </p:cNvPr>
          <p:cNvGrpSpPr/>
          <p:nvPr/>
        </p:nvGrpSpPr>
        <p:grpSpPr>
          <a:xfrm rot="5400000" flipH="1">
            <a:off x="5665895" y="2058183"/>
            <a:ext cx="765484" cy="1238761"/>
            <a:chOff x="7236297" y="2503826"/>
            <a:chExt cx="1020646" cy="1651681"/>
          </a:xfrm>
          <a:solidFill>
            <a:schemeClr val="bg1">
              <a:lumMod val="50000"/>
            </a:schemeClr>
          </a:solidFill>
        </p:grpSpPr>
        <p:sp>
          <p:nvSpPr>
            <p:cNvPr id="4" name="Rectangle 17">
              <a:extLst>
                <a:ext uri="{FF2B5EF4-FFF2-40B4-BE49-F238E27FC236}">
                  <a16:creationId xmlns:a16="http://schemas.microsoft.com/office/drawing/2014/main" id="{55BE378B-91C0-49DA-9759-3FD9ADC818EA}"/>
                </a:ext>
              </a:extLst>
            </p:cNvPr>
            <p:cNvSpPr/>
            <p:nvPr/>
          </p:nvSpPr>
          <p:spPr>
            <a:xfrm rot="5400000">
              <a:off x="7390177" y="3818907"/>
              <a:ext cx="2160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lumMod val="75000"/>
                    <a:lumOff val="25000"/>
                  </a:schemeClr>
                </a:solidFill>
              </a:endParaRPr>
            </a:p>
          </p:txBody>
        </p:sp>
        <p:sp>
          <p:nvSpPr>
            <p:cNvPr id="5" name="Block Arc 18">
              <a:extLst>
                <a:ext uri="{FF2B5EF4-FFF2-40B4-BE49-F238E27FC236}">
                  <a16:creationId xmlns:a16="http://schemas.microsoft.com/office/drawing/2014/main" id="{3330C3AE-B1E9-4EE4-A6F9-E3D7764ED9E0}"/>
                </a:ext>
              </a:extLst>
            </p:cNvPr>
            <p:cNvSpPr/>
            <p:nvPr/>
          </p:nvSpPr>
          <p:spPr>
            <a:xfrm rot="10800000">
              <a:off x="7236297" y="3241106"/>
              <a:ext cx="914400" cy="914400"/>
            </a:xfrm>
            <a:prstGeom prst="blockArc">
              <a:avLst>
                <a:gd name="adj1" fmla="val 10800000"/>
                <a:gd name="adj2" fmla="val 16285357"/>
                <a:gd name="adj3" fmla="val 2373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lumMod val="75000"/>
                    <a:lumOff val="25000"/>
                  </a:schemeClr>
                </a:solidFill>
              </a:endParaRPr>
            </a:p>
          </p:txBody>
        </p:sp>
        <p:sp>
          <p:nvSpPr>
            <p:cNvPr id="6" name="Isosceles Triangle 25">
              <a:extLst>
                <a:ext uri="{FF2B5EF4-FFF2-40B4-BE49-F238E27FC236}">
                  <a16:creationId xmlns:a16="http://schemas.microsoft.com/office/drawing/2014/main" id="{823B4694-0895-46A1-A8D2-A4A3BB16DBC7}"/>
                </a:ext>
              </a:extLst>
            </p:cNvPr>
            <p:cNvSpPr/>
            <p:nvPr/>
          </p:nvSpPr>
          <p:spPr>
            <a:xfrm>
              <a:off x="7835185" y="2503826"/>
              <a:ext cx="421758" cy="36358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lumMod val="75000"/>
                    <a:lumOff val="25000"/>
                  </a:schemeClr>
                </a:solidFill>
              </a:endParaRPr>
            </a:p>
          </p:txBody>
        </p:sp>
        <p:sp>
          <p:nvSpPr>
            <p:cNvPr id="7" name="Rectangle 26">
              <a:extLst>
                <a:ext uri="{FF2B5EF4-FFF2-40B4-BE49-F238E27FC236}">
                  <a16:creationId xmlns:a16="http://schemas.microsoft.com/office/drawing/2014/main" id="{B2EA3FF2-E572-44FF-BDF5-2F3BBFA49FD7}"/>
                </a:ext>
              </a:extLst>
            </p:cNvPr>
            <p:cNvSpPr/>
            <p:nvPr/>
          </p:nvSpPr>
          <p:spPr>
            <a:xfrm>
              <a:off x="7938064" y="2758617"/>
              <a:ext cx="216000" cy="9587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lumMod val="75000"/>
                    <a:lumOff val="25000"/>
                  </a:schemeClr>
                </a:solidFill>
              </a:endParaRPr>
            </a:p>
          </p:txBody>
        </p:sp>
      </p:grpSp>
      <p:grpSp>
        <p:nvGrpSpPr>
          <p:cNvPr id="3" name="그룹 86">
            <a:extLst>
              <a:ext uri="{FF2B5EF4-FFF2-40B4-BE49-F238E27FC236}">
                <a16:creationId xmlns:a16="http://schemas.microsoft.com/office/drawing/2014/main" id="{B089379B-734E-4CF2-B02E-C23735997E48}"/>
              </a:ext>
            </a:extLst>
          </p:cNvPr>
          <p:cNvGrpSpPr/>
          <p:nvPr/>
        </p:nvGrpSpPr>
        <p:grpSpPr>
          <a:xfrm>
            <a:off x="4071934" y="3581651"/>
            <a:ext cx="1641314" cy="724412"/>
            <a:chOff x="6068524" y="2503826"/>
            <a:chExt cx="2188419" cy="965883"/>
          </a:xfrm>
          <a:solidFill>
            <a:schemeClr val="bg1">
              <a:lumMod val="50000"/>
            </a:schemeClr>
          </a:solidFill>
        </p:grpSpPr>
        <p:sp>
          <p:nvSpPr>
            <p:cNvPr id="9" name="Rectangle 17">
              <a:extLst>
                <a:ext uri="{FF2B5EF4-FFF2-40B4-BE49-F238E27FC236}">
                  <a16:creationId xmlns:a16="http://schemas.microsoft.com/office/drawing/2014/main" id="{E88AE065-A578-491B-BFE8-1DE6BF096F28}"/>
                </a:ext>
              </a:extLst>
            </p:cNvPr>
            <p:cNvSpPr/>
            <p:nvPr/>
          </p:nvSpPr>
          <p:spPr>
            <a:xfrm rot="5400000">
              <a:off x="6789648" y="2532585"/>
              <a:ext cx="216000" cy="16582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lumMod val="75000"/>
                    <a:lumOff val="25000"/>
                  </a:schemeClr>
                </a:solidFill>
              </a:endParaRPr>
            </a:p>
          </p:txBody>
        </p:sp>
        <p:sp>
          <p:nvSpPr>
            <p:cNvPr id="10" name="Block Arc 18">
              <a:extLst>
                <a:ext uri="{FF2B5EF4-FFF2-40B4-BE49-F238E27FC236}">
                  <a16:creationId xmlns:a16="http://schemas.microsoft.com/office/drawing/2014/main" id="{E36BC848-0A6D-45EE-B746-D0ACF685468F}"/>
                </a:ext>
              </a:extLst>
            </p:cNvPr>
            <p:cNvSpPr/>
            <p:nvPr/>
          </p:nvSpPr>
          <p:spPr>
            <a:xfrm rot="10800000">
              <a:off x="7236296" y="2555309"/>
              <a:ext cx="914400" cy="914400"/>
            </a:xfrm>
            <a:prstGeom prst="blockArc">
              <a:avLst>
                <a:gd name="adj1" fmla="val 10800000"/>
                <a:gd name="adj2" fmla="val 16285357"/>
                <a:gd name="adj3" fmla="val 2373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lumMod val="75000"/>
                    <a:lumOff val="25000"/>
                  </a:schemeClr>
                </a:solidFill>
              </a:endParaRPr>
            </a:p>
          </p:txBody>
        </p:sp>
        <p:sp>
          <p:nvSpPr>
            <p:cNvPr id="11" name="Isosceles Triangle 25">
              <a:extLst>
                <a:ext uri="{FF2B5EF4-FFF2-40B4-BE49-F238E27FC236}">
                  <a16:creationId xmlns:a16="http://schemas.microsoft.com/office/drawing/2014/main" id="{481E3C4B-FA4C-47D4-93F4-7B614EDD79EE}"/>
                </a:ext>
              </a:extLst>
            </p:cNvPr>
            <p:cNvSpPr/>
            <p:nvPr/>
          </p:nvSpPr>
          <p:spPr>
            <a:xfrm>
              <a:off x="7835185" y="2503826"/>
              <a:ext cx="421758" cy="36358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lumMod val="75000"/>
                    <a:lumOff val="25000"/>
                  </a:schemeClr>
                </a:solidFill>
              </a:endParaRPr>
            </a:p>
          </p:txBody>
        </p:sp>
        <p:sp>
          <p:nvSpPr>
            <p:cNvPr id="12" name="Rectangle 26">
              <a:extLst>
                <a:ext uri="{FF2B5EF4-FFF2-40B4-BE49-F238E27FC236}">
                  <a16:creationId xmlns:a16="http://schemas.microsoft.com/office/drawing/2014/main" id="{F9FB5905-65ED-450E-B9A2-3FDE0F815173}"/>
                </a:ext>
              </a:extLst>
            </p:cNvPr>
            <p:cNvSpPr/>
            <p:nvPr/>
          </p:nvSpPr>
          <p:spPr>
            <a:xfrm>
              <a:off x="7938064" y="2758617"/>
              <a:ext cx="216000" cy="2538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lumMod val="75000"/>
                    <a:lumOff val="25000"/>
                  </a:schemeClr>
                </a:solidFill>
              </a:endParaRPr>
            </a:p>
          </p:txBody>
        </p:sp>
      </p:grpSp>
      <p:grpSp>
        <p:nvGrpSpPr>
          <p:cNvPr id="8" name="그룹 6">
            <a:extLst>
              <a:ext uri="{FF2B5EF4-FFF2-40B4-BE49-F238E27FC236}">
                <a16:creationId xmlns:a16="http://schemas.microsoft.com/office/drawing/2014/main" id="{DABF881D-B306-42F3-B4F0-5C76ACB5A2C6}"/>
              </a:ext>
            </a:extLst>
          </p:cNvPr>
          <p:cNvGrpSpPr/>
          <p:nvPr/>
        </p:nvGrpSpPr>
        <p:grpSpPr>
          <a:xfrm>
            <a:off x="8198345" y="447704"/>
            <a:ext cx="374183" cy="706227"/>
            <a:chOff x="7793200" y="677601"/>
            <a:chExt cx="498911" cy="941636"/>
          </a:xfrm>
          <a:solidFill>
            <a:schemeClr val="bg1">
              <a:lumMod val="50000"/>
            </a:schemeClr>
          </a:solidFill>
        </p:grpSpPr>
        <p:sp>
          <p:nvSpPr>
            <p:cNvPr id="18" name="Rectangle 17">
              <a:extLst>
                <a:ext uri="{FF2B5EF4-FFF2-40B4-BE49-F238E27FC236}">
                  <a16:creationId xmlns:a16="http://schemas.microsoft.com/office/drawing/2014/main" id="{23B1F3F1-4B5B-4A60-9617-3547C44D3F0B}"/>
                </a:ext>
              </a:extLst>
            </p:cNvPr>
            <p:cNvSpPr/>
            <p:nvPr/>
          </p:nvSpPr>
          <p:spPr>
            <a:xfrm>
              <a:off x="7934655" y="1091107"/>
              <a:ext cx="216000" cy="5281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lumMod val="75000"/>
                    <a:lumOff val="25000"/>
                  </a:schemeClr>
                </a:solidFill>
              </a:endParaRPr>
            </a:p>
          </p:txBody>
        </p:sp>
        <p:sp>
          <p:nvSpPr>
            <p:cNvPr id="19" name="Isosceles Triangle 18">
              <a:extLst>
                <a:ext uri="{FF2B5EF4-FFF2-40B4-BE49-F238E27FC236}">
                  <a16:creationId xmlns:a16="http://schemas.microsoft.com/office/drawing/2014/main" id="{407548BC-0E22-464E-87E5-87B706FC0C10}"/>
                </a:ext>
              </a:extLst>
            </p:cNvPr>
            <p:cNvSpPr/>
            <p:nvPr/>
          </p:nvSpPr>
          <p:spPr>
            <a:xfrm>
              <a:off x="7793200" y="677601"/>
              <a:ext cx="498911" cy="43009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lumMod val="75000"/>
                    <a:lumOff val="25000"/>
                  </a:schemeClr>
                </a:solidFill>
              </a:endParaRPr>
            </a:p>
          </p:txBody>
        </p:sp>
      </p:grpSp>
      <p:grpSp>
        <p:nvGrpSpPr>
          <p:cNvPr id="13" name="그룹 1">
            <a:extLst>
              <a:ext uri="{FF2B5EF4-FFF2-40B4-BE49-F238E27FC236}">
                <a16:creationId xmlns:a16="http://schemas.microsoft.com/office/drawing/2014/main" id="{E148DBC8-552D-4959-9479-F82AC724B12F}"/>
              </a:ext>
            </a:extLst>
          </p:cNvPr>
          <p:cNvGrpSpPr/>
          <p:nvPr/>
        </p:nvGrpSpPr>
        <p:grpSpPr>
          <a:xfrm>
            <a:off x="367913" y="4084330"/>
            <a:ext cx="2489575" cy="1059188"/>
            <a:chOff x="-625881" y="5458030"/>
            <a:chExt cx="3319433" cy="1412251"/>
          </a:xfrm>
          <a:solidFill>
            <a:schemeClr val="bg1">
              <a:lumMod val="50000"/>
            </a:schemeClr>
          </a:solidFill>
        </p:grpSpPr>
        <p:sp>
          <p:nvSpPr>
            <p:cNvPr id="21" name="Block Arc 20">
              <a:extLst>
                <a:ext uri="{FF2B5EF4-FFF2-40B4-BE49-F238E27FC236}">
                  <a16:creationId xmlns:a16="http://schemas.microsoft.com/office/drawing/2014/main" id="{D391DFB0-02D1-4A4D-BAA5-88362CBD7263}"/>
                </a:ext>
              </a:extLst>
            </p:cNvPr>
            <p:cNvSpPr/>
            <p:nvPr/>
          </p:nvSpPr>
          <p:spPr>
            <a:xfrm>
              <a:off x="-625881" y="5538874"/>
              <a:ext cx="914400" cy="914400"/>
            </a:xfrm>
            <a:prstGeom prst="blockArc">
              <a:avLst>
                <a:gd name="adj1" fmla="val 10800000"/>
                <a:gd name="adj2" fmla="val 16285357"/>
                <a:gd name="adj3" fmla="val 2373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lumMod val="75000"/>
                    <a:lumOff val="25000"/>
                  </a:schemeClr>
                </a:solidFill>
              </a:endParaRPr>
            </a:p>
          </p:txBody>
        </p:sp>
        <p:sp>
          <p:nvSpPr>
            <p:cNvPr id="22" name="Rectangle 21">
              <a:extLst>
                <a:ext uri="{FF2B5EF4-FFF2-40B4-BE49-F238E27FC236}">
                  <a16:creationId xmlns:a16="http://schemas.microsoft.com/office/drawing/2014/main" id="{FFD4AE79-F250-4904-8A3C-A70E4072355B}"/>
                </a:ext>
              </a:extLst>
            </p:cNvPr>
            <p:cNvSpPr/>
            <p:nvPr/>
          </p:nvSpPr>
          <p:spPr>
            <a:xfrm>
              <a:off x="-625881" y="5955881"/>
              <a:ext cx="216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lumMod val="75000"/>
                    <a:lumOff val="25000"/>
                  </a:schemeClr>
                </a:solidFill>
              </a:endParaRPr>
            </a:p>
          </p:txBody>
        </p:sp>
        <p:sp>
          <p:nvSpPr>
            <p:cNvPr id="23" name="Rectangle 22">
              <a:extLst>
                <a:ext uri="{FF2B5EF4-FFF2-40B4-BE49-F238E27FC236}">
                  <a16:creationId xmlns:a16="http://schemas.microsoft.com/office/drawing/2014/main" id="{733BC7F5-C97E-4A08-A359-56BA23F21A17}"/>
                </a:ext>
              </a:extLst>
            </p:cNvPr>
            <p:cNvSpPr/>
            <p:nvPr/>
          </p:nvSpPr>
          <p:spPr>
            <a:xfrm rot="5400000">
              <a:off x="961967" y="4386873"/>
              <a:ext cx="216000" cy="25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lumMod val="75000"/>
                    <a:lumOff val="25000"/>
                  </a:schemeClr>
                </a:solidFill>
              </a:endParaRPr>
            </a:p>
          </p:txBody>
        </p:sp>
        <p:sp>
          <p:nvSpPr>
            <p:cNvPr id="24" name="Isosceles Triangle 23">
              <a:extLst>
                <a:ext uri="{FF2B5EF4-FFF2-40B4-BE49-F238E27FC236}">
                  <a16:creationId xmlns:a16="http://schemas.microsoft.com/office/drawing/2014/main" id="{82DCA7DD-FD5D-4E61-A097-3360563AB5F3}"/>
                </a:ext>
              </a:extLst>
            </p:cNvPr>
            <p:cNvSpPr/>
            <p:nvPr/>
          </p:nvSpPr>
          <p:spPr>
            <a:xfrm rot="5400000">
              <a:off x="2300881" y="5487116"/>
              <a:ext cx="421758" cy="36358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lumMod val="75000"/>
                    <a:lumOff val="25000"/>
                  </a:schemeClr>
                </a:solidFill>
              </a:endParaRPr>
            </a:p>
          </p:txBody>
        </p:sp>
      </p:grpSp>
      <p:grpSp>
        <p:nvGrpSpPr>
          <p:cNvPr id="14" name="그룹 5">
            <a:extLst>
              <a:ext uri="{FF2B5EF4-FFF2-40B4-BE49-F238E27FC236}">
                <a16:creationId xmlns:a16="http://schemas.microsoft.com/office/drawing/2014/main" id="{8B5B2AE6-3A27-42CB-81FF-3CFE809B24F4}"/>
              </a:ext>
            </a:extLst>
          </p:cNvPr>
          <p:cNvGrpSpPr/>
          <p:nvPr/>
        </p:nvGrpSpPr>
        <p:grpSpPr>
          <a:xfrm>
            <a:off x="7786710" y="1785932"/>
            <a:ext cx="765485" cy="724412"/>
            <a:chOff x="7236296" y="2503826"/>
            <a:chExt cx="1020647" cy="965883"/>
          </a:xfrm>
          <a:solidFill>
            <a:schemeClr val="bg1">
              <a:lumMod val="50000"/>
            </a:schemeClr>
          </a:solidFill>
        </p:grpSpPr>
        <p:sp>
          <p:nvSpPr>
            <p:cNvPr id="26" name="Rectangle 25">
              <a:extLst>
                <a:ext uri="{FF2B5EF4-FFF2-40B4-BE49-F238E27FC236}">
                  <a16:creationId xmlns:a16="http://schemas.microsoft.com/office/drawing/2014/main" id="{8826F52D-505C-4268-B515-33055B75C644}"/>
                </a:ext>
              </a:extLst>
            </p:cNvPr>
            <p:cNvSpPr/>
            <p:nvPr/>
          </p:nvSpPr>
          <p:spPr>
            <a:xfrm rot="5400000">
              <a:off x="7373534" y="3116471"/>
              <a:ext cx="216000" cy="4904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lumMod val="75000"/>
                    <a:lumOff val="25000"/>
                  </a:schemeClr>
                </a:solidFill>
              </a:endParaRPr>
            </a:p>
          </p:txBody>
        </p:sp>
        <p:sp>
          <p:nvSpPr>
            <p:cNvPr id="27" name="Block Arc 26">
              <a:extLst>
                <a:ext uri="{FF2B5EF4-FFF2-40B4-BE49-F238E27FC236}">
                  <a16:creationId xmlns:a16="http://schemas.microsoft.com/office/drawing/2014/main" id="{5C7371AB-C391-4C41-9080-0FE617436F40}"/>
                </a:ext>
              </a:extLst>
            </p:cNvPr>
            <p:cNvSpPr/>
            <p:nvPr/>
          </p:nvSpPr>
          <p:spPr>
            <a:xfrm rot="10800000">
              <a:off x="7236296" y="2555309"/>
              <a:ext cx="914400" cy="914400"/>
            </a:xfrm>
            <a:prstGeom prst="blockArc">
              <a:avLst>
                <a:gd name="adj1" fmla="val 10800000"/>
                <a:gd name="adj2" fmla="val 16285357"/>
                <a:gd name="adj3" fmla="val 2373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lumMod val="75000"/>
                    <a:lumOff val="25000"/>
                  </a:schemeClr>
                </a:solidFill>
              </a:endParaRPr>
            </a:p>
          </p:txBody>
        </p:sp>
        <p:sp>
          <p:nvSpPr>
            <p:cNvPr id="28" name="Isosceles Triangle 27">
              <a:extLst>
                <a:ext uri="{FF2B5EF4-FFF2-40B4-BE49-F238E27FC236}">
                  <a16:creationId xmlns:a16="http://schemas.microsoft.com/office/drawing/2014/main" id="{5A735FF9-E0DF-4DBA-8613-51CE584F2407}"/>
                </a:ext>
              </a:extLst>
            </p:cNvPr>
            <p:cNvSpPr/>
            <p:nvPr/>
          </p:nvSpPr>
          <p:spPr>
            <a:xfrm>
              <a:off x="7835185" y="2503826"/>
              <a:ext cx="421758" cy="36358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lumMod val="75000"/>
                    <a:lumOff val="25000"/>
                  </a:schemeClr>
                </a:solidFill>
              </a:endParaRPr>
            </a:p>
          </p:txBody>
        </p:sp>
        <p:sp>
          <p:nvSpPr>
            <p:cNvPr id="29" name="Rectangle 28">
              <a:extLst>
                <a:ext uri="{FF2B5EF4-FFF2-40B4-BE49-F238E27FC236}">
                  <a16:creationId xmlns:a16="http://schemas.microsoft.com/office/drawing/2014/main" id="{1ACB3463-6F62-43BC-BAFC-FB7B34F960E2}"/>
                </a:ext>
              </a:extLst>
            </p:cNvPr>
            <p:cNvSpPr/>
            <p:nvPr/>
          </p:nvSpPr>
          <p:spPr>
            <a:xfrm>
              <a:off x="7938064" y="2758617"/>
              <a:ext cx="216000" cy="2538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lumMod val="75000"/>
                    <a:lumOff val="25000"/>
                  </a:schemeClr>
                </a:solidFill>
              </a:endParaRPr>
            </a:p>
          </p:txBody>
        </p:sp>
      </p:grpSp>
      <p:grpSp>
        <p:nvGrpSpPr>
          <p:cNvPr id="15" name="Group 57">
            <a:extLst>
              <a:ext uri="{FF2B5EF4-FFF2-40B4-BE49-F238E27FC236}">
                <a16:creationId xmlns:a16="http://schemas.microsoft.com/office/drawing/2014/main" id="{64AC3E49-1C11-4935-84CD-7526D3FD9ADE}"/>
              </a:ext>
            </a:extLst>
          </p:cNvPr>
          <p:cNvGrpSpPr/>
          <p:nvPr/>
        </p:nvGrpSpPr>
        <p:grpSpPr>
          <a:xfrm flipH="1">
            <a:off x="3000364" y="4036998"/>
            <a:ext cx="899535" cy="346249"/>
            <a:chOff x="8760955" y="-377720"/>
            <a:chExt cx="5693435" cy="2191516"/>
          </a:xfrm>
        </p:grpSpPr>
        <p:sp>
          <p:nvSpPr>
            <p:cNvPr id="59" name="Freeform: Shape 58">
              <a:extLst>
                <a:ext uri="{FF2B5EF4-FFF2-40B4-BE49-F238E27FC236}">
                  <a16:creationId xmlns:a16="http://schemas.microsoft.com/office/drawing/2014/main" id="{29EDBA7D-F459-4540-951E-213CAEAA6C49}"/>
                </a:ext>
              </a:extLst>
            </p:cNvPr>
            <p:cNvSpPr/>
            <p:nvPr/>
          </p:nvSpPr>
          <p:spPr>
            <a:xfrm>
              <a:off x="8760955" y="-377720"/>
              <a:ext cx="5693435" cy="2191516"/>
            </a:xfrm>
            <a:custGeom>
              <a:avLst/>
              <a:gdLst>
                <a:gd name="connsiteX0" fmla="*/ 4600718 w 5693435"/>
                <a:gd name="connsiteY0" fmla="*/ 1294928 h 2191516"/>
                <a:gd name="connsiteX1" fmla="*/ 5049011 w 5693435"/>
                <a:gd name="connsiteY1" fmla="*/ 1743222 h 2191516"/>
                <a:gd name="connsiteX2" fmla="*/ 4600718 w 5693435"/>
                <a:gd name="connsiteY2" fmla="*/ 2191516 h 2191516"/>
                <a:gd name="connsiteX3" fmla="*/ 4152424 w 5693435"/>
                <a:gd name="connsiteY3" fmla="*/ 1743222 h 2191516"/>
                <a:gd name="connsiteX4" fmla="*/ 4600718 w 5693435"/>
                <a:gd name="connsiteY4" fmla="*/ 1294928 h 2191516"/>
                <a:gd name="connsiteX5" fmla="*/ 1056397 w 5693435"/>
                <a:gd name="connsiteY5" fmla="*/ 1285588 h 2191516"/>
                <a:gd name="connsiteX6" fmla="*/ 1504690 w 5693435"/>
                <a:gd name="connsiteY6" fmla="*/ 1733882 h 2191516"/>
                <a:gd name="connsiteX7" fmla="*/ 1504690 w 5693435"/>
                <a:gd name="connsiteY7" fmla="*/ 1743221 h 2191516"/>
                <a:gd name="connsiteX8" fmla="*/ 1056397 w 5693435"/>
                <a:gd name="connsiteY8" fmla="*/ 2177503 h 2191516"/>
                <a:gd name="connsiteX9" fmla="*/ 608103 w 5693435"/>
                <a:gd name="connsiteY9" fmla="*/ 1743221 h 2191516"/>
                <a:gd name="connsiteX10" fmla="*/ 608103 w 5693435"/>
                <a:gd name="connsiteY10" fmla="*/ 1733882 h 2191516"/>
                <a:gd name="connsiteX11" fmla="*/ 1056397 w 5693435"/>
                <a:gd name="connsiteY11" fmla="*/ 1285588 h 2191516"/>
                <a:gd name="connsiteX12" fmla="*/ 3178968 w 5693435"/>
                <a:gd name="connsiteY12" fmla="*/ 1 h 2191516"/>
                <a:gd name="connsiteX13" fmla="*/ 5020993 w 5693435"/>
                <a:gd name="connsiteY13" fmla="*/ 454377 h 2191516"/>
                <a:gd name="connsiteX14" fmla="*/ 5123727 w 5693435"/>
                <a:gd name="connsiteY14" fmla="*/ 491735 h 2191516"/>
                <a:gd name="connsiteX15" fmla="*/ 5459948 w 5693435"/>
                <a:gd name="connsiteY15" fmla="*/ 491735 h 2191516"/>
                <a:gd name="connsiteX16" fmla="*/ 5534663 w 5693435"/>
                <a:gd name="connsiteY16" fmla="*/ 566450 h 2191516"/>
                <a:gd name="connsiteX17" fmla="*/ 5534663 w 5693435"/>
                <a:gd name="connsiteY17" fmla="*/ 1038095 h 2191516"/>
                <a:gd name="connsiteX18" fmla="*/ 5693435 w 5693435"/>
                <a:gd name="connsiteY18" fmla="*/ 1178187 h 2191516"/>
                <a:gd name="connsiteX19" fmla="*/ 5693435 w 5693435"/>
                <a:gd name="connsiteY19" fmla="*/ 1579784 h 2191516"/>
                <a:gd name="connsiteX20" fmla="*/ 5315189 w 5693435"/>
                <a:gd name="connsiteY20" fmla="*/ 1738554 h 2191516"/>
                <a:gd name="connsiteX21" fmla="*/ 5081703 w 5693435"/>
                <a:gd name="connsiteY21" fmla="*/ 1738554 h 2191516"/>
                <a:gd name="connsiteX22" fmla="*/ 4610057 w 5693435"/>
                <a:gd name="connsiteY22" fmla="*/ 1266909 h 2191516"/>
                <a:gd name="connsiteX23" fmla="*/ 4138413 w 5693435"/>
                <a:gd name="connsiteY23" fmla="*/ 1738554 h 2191516"/>
                <a:gd name="connsiteX24" fmla="*/ 1532709 w 5693435"/>
                <a:gd name="connsiteY24" fmla="*/ 1738554 h 2191516"/>
                <a:gd name="connsiteX25" fmla="*/ 1532709 w 5693435"/>
                <a:gd name="connsiteY25" fmla="*/ 1729215 h 2191516"/>
                <a:gd name="connsiteX26" fmla="*/ 1061064 w 5693435"/>
                <a:gd name="connsiteY26" fmla="*/ 1257570 h 2191516"/>
                <a:gd name="connsiteX27" fmla="*/ 589419 w 5693435"/>
                <a:gd name="connsiteY27" fmla="*/ 1729215 h 2191516"/>
                <a:gd name="connsiteX28" fmla="*/ 589419 w 5693435"/>
                <a:gd name="connsiteY28" fmla="*/ 1738554 h 2191516"/>
                <a:gd name="connsiteX29" fmla="*/ 150470 w 5693435"/>
                <a:gd name="connsiteY29" fmla="*/ 1738554 h 2191516"/>
                <a:gd name="connsiteX30" fmla="*/ 1038 w 5693435"/>
                <a:gd name="connsiteY30" fmla="*/ 1593790 h 2191516"/>
                <a:gd name="connsiteX31" fmla="*/ 1038 w 5693435"/>
                <a:gd name="connsiteY31" fmla="*/ 1182854 h 2191516"/>
                <a:gd name="connsiteX32" fmla="*/ 337259 w 5693435"/>
                <a:gd name="connsiteY32" fmla="*/ 888664 h 2191516"/>
                <a:gd name="connsiteX33" fmla="*/ 1327241 w 5693435"/>
                <a:gd name="connsiteY33" fmla="*/ 659845 h 2191516"/>
                <a:gd name="connsiteX34" fmla="*/ 1537377 w 5693435"/>
                <a:gd name="connsiteY34" fmla="*/ 524425 h 2191516"/>
                <a:gd name="connsiteX35" fmla="*/ 2844900 w 5693435"/>
                <a:gd name="connsiteY35" fmla="*/ 1416 h 2191516"/>
                <a:gd name="connsiteX36" fmla="*/ 3178968 w 5693435"/>
                <a:gd name="connsiteY36" fmla="*/ 1 h 219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93435" h="2191516">
                  <a:moveTo>
                    <a:pt x="4600718" y="1294928"/>
                  </a:moveTo>
                  <a:cubicBezTo>
                    <a:pt x="4848304" y="1294928"/>
                    <a:pt x="5049011" y="1495636"/>
                    <a:pt x="5049011" y="1743222"/>
                  </a:cubicBezTo>
                  <a:cubicBezTo>
                    <a:pt x="5049011" y="1990808"/>
                    <a:pt x="4848304" y="2191516"/>
                    <a:pt x="4600718" y="2191516"/>
                  </a:cubicBezTo>
                  <a:cubicBezTo>
                    <a:pt x="4353132" y="2191516"/>
                    <a:pt x="4152424" y="1990808"/>
                    <a:pt x="4152424" y="1743222"/>
                  </a:cubicBezTo>
                  <a:cubicBezTo>
                    <a:pt x="4152424" y="1495636"/>
                    <a:pt x="4353132" y="1294928"/>
                    <a:pt x="4600718" y="1294928"/>
                  </a:cubicBezTo>
                  <a:close/>
                  <a:moveTo>
                    <a:pt x="1056397" y="1285588"/>
                  </a:moveTo>
                  <a:cubicBezTo>
                    <a:pt x="1299223" y="1285588"/>
                    <a:pt x="1500018" y="1486384"/>
                    <a:pt x="1504690" y="1733882"/>
                  </a:cubicBezTo>
                  <a:cubicBezTo>
                    <a:pt x="1504690" y="1733882"/>
                    <a:pt x="1504690" y="1738549"/>
                    <a:pt x="1504690" y="1743221"/>
                  </a:cubicBezTo>
                  <a:cubicBezTo>
                    <a:pt x="1495351" y="1981375"/>
                    <a:pt x="1299223" y="2177503"/>
                    <a:pt x="1056397" y="2177503"/>
                  </a:cubicBezTo>
                  <a:cubicBezTo>
                    <a:pt x="813571" y="2177503"/>
                    <a:pt x="612770" y="1986047"/>
                    <a:pt x="608103" y="1743221"/>
                  </a:cubicBezTo>
                  <a:cubicBezTo>
                    <a:pt x="608103" y="1743221"/>
                    <a:pt x="608103" y="1738549"/>
                    <a:pt x="608103" y="1733882"/>
                  </a:cubicBezTo>
                  <a:cubicBezTo>
                    <a:pt x="608103" y="1486384"/>
                    <a:pt x="808899" y="1285588"/>
                    <a:pt x="1056397" y="1285588"/>
                  </a:cubicBezTo>
                  <a:close/>
                  <a:moveTo>
                    <a:pt x="3178968" y="1"/>
                  </a:moveTo>
                  <a:cubicBezTo>
                    <a:pt x="3937179" y="-192"/>
                    <a:pt x="4547016" y="37604"/>
                    <a:pt x="5020993" y="454377"/>
                  </a:cubicBezTo>
                  <a:cubicBezTo>
                    <a:pt x="5049012" y="477728"/>
                    <a:pt x="5086370" y="491735"/>
                    <a:pt x="5123727" y="491735"/>
                  </a:cubicBezTo>
                  <a:lnTo>
                    <a:pt x="5459948" y="491735"/>
                  </a:lnTo>
                  <a:cubicBezTo>
                    <a:pt x="5501978" y="491735"/>
                    <a:pt x="5534663" y="524425"/>
                    <a:pt x="5534663" y="566450"/>
                  </a:cubicBezTo>
                  <a:lnTo>
                    <a:pt x="5534663" y="1038095"/>
                  </a:lnTo>
                  <a:cubicBezTo>
                    <a:pt x="5618719" y="1038095"/>
                    <a:pt x="5688767" y="1103471"/>
                    <a:pt x="5693435" y="1178187"/>
                  </a:cubicBezTo>
                  <a:lnTo>
                    <a:pt x="5693435" y="1579784"/>
                  </a:lnTo>
                  <a:lnTo>
                    <a:pt x="5315189" y="1738554"/>
                  </a:lnTo>
                  <a:lnTo>
                    <a:pt x="5081703" y="1738554"/>
                  </a:lnTo>
                  <a:cubicBezTo>
                    <a:pt x="5081703" y="1477050"/>
                    <a:pt x="4871563" y="1266909"/>
                    <a:pt x="4610057" y="1266909"/>
                  </a:cubicBezTo>
                  <a:cubicBezTo>
                    <a:pt x="4348553" y="1266909"/>
                    <a:pt x="4138413" y="1477050"/>
                    <a:pt x="4138413" y="1738554"/>
                  </a:cubicBezTo>
                  <a:lnTo>
                    <a:pt x="1532709" y="1738554"/>
                  </a:lnTo>
                  <a:cubicBezTo>
                    <a:pt x="1532709" y="1738554"/>
                    <a:pt x="1532709" y="1733882"/>
                    <a:pt x="1532709" y="1729215"/>
                  </a:cubicBezTo>
                  <a:cubicBezTo>
                    <a:pt x="1532709" y="1467710"/>
                    <a:pt x="1322569" y="1257570"/>
                    <a:pt x="1061064" y="1257570"/>
                  </a:cubicBezTo>
                  <a:cubicBezTo>
                    <a:pt x="799559" y="1257570"/>
                    <a:pt x="589419" y="1467710"/>
                    <a:pt x="589419" y="1729215"/>
                  </a:cubicBezTo>
                  <a:cubicBezTo>
                    <a:pt x="589419" y="1729215"/>
                    <a:pt x="589419" y="1733882"/>
                    <a:pt x="589419" y="1738554"/>
                  </a:cubicBezTo>
                  <a:lnTo>
                    <a:pt x="150470" y="1738554"/>
                  </a:lnTo>
                  <a:cubicBezTo>
                    <a:pt x="71082" y="1738554"/>
                    <a:pt x="1038" y="1673178"/>
                    <a:pt x="1038" y="1593790"/>
                  </a:cubicBezTo>
                  <a:lnTo>
                    <a:pt x="1038" y="1182854"/>
                  </a:lnTo>
                  <a:cubicBezTo>
                    <a:pt x="1038" y="1182854"/>
                    <a:pt x="-36319" y="986726"/>
                    <a:pt x="337259" y="888664"/>
                  </a:cubicBezTo>
                  <a:cubicBezTo>
                    <a:pt x="608103" y="818616"/>
                    <a:pt x="1061064" y="729893"/>
                    <a:pt x="1327241" y="659845"/>
                  </a:cubicBezTo>
                  <a:cubicBezTo>
                    <a:pt x="1439315" y="631827"/>
                    <a:pt x="1476667" y="575790"/>
                    <a:pt x="1537377" y="524425"/>
                  </a:cubicBezTo>
                  <a:cubicBezTo>
                    <a:pt x="1714826" y="370322"/>
                    <a:pt x="2242508" y="6083"/>
                    <a:pt x="2844900" y="1416"/>
                  </a:cubicBezTo>
                  <a:cubicBezTo>
                    <a:pt x="2959308" y="832"/>
                    <a:pt x="3070652" y="29"/>
                    <a:pt x="3178968" y="1"/>
                  </a:cubicBezTo>
                  <a:close/>
                </a:path>
              </a:pathLst>
            </a:custGeom>
            <a:solidFill>
              <a:schemeClr val="accent1"/>
            </a:solidFill>
            <a:ln w="9525" cap="flat">
              <a:noFill/>
              <a:prstDash val="solid"/>
              <a:miter/>
            </a:ln>
          </p:spPr>
          <p:txBody>
            <a:bodyPr wrap="square" rtlCol="0" anchor="ctr">
              <a:noAutofit/>
            </a:bodyPr>
            <a:lstStyle/>
            <a:p>
              <a:endParaRPr lang="en-US"/>
            </a:p>
          </p:txBody>
        </p:sp>
        <p:sp>
          <p:nvSpPr>
            <p:cNvPr id="60" name="Freeform: Shape 59">
              <a:extLst>
                <a:ext uri="{FF2B5EF4-FFF2-40B4-BE49-F238E27FC236}">
                  <a16:creationId xmlns:a16="http://schemas.microsoft.com/office/drawing/2014/main" id="{DEF4FD6F-7CB8-45E6-B962-660DF90BA7C8}"/>
                </a:ext>
              </a:extLst>
            </p:cNvPr>
            <p:cNvSpPr/>
            <p:nvPr/>
          </p:nvSpPr>
          <p:spPr>
            <a:xfrm>
              <a:off x="8804018" y="-238642"/>
              <a:ext cx="5435563" cy="1820108"/>
            </a:xfrm>
            <a:custGeom>
              <a:avLst/>
              <a:gdLst>
                <a:gd name="connsiteX0" fmla="*/ 4557655 w 5435563"/>
                <a:gd name="connsiteY0" fmla="*/ 1529428 h 1820108"/>
                <a:gd name="connsiteX1" fmla="*/ 4478272 w 5435563"/>
                <a:gd name="connsiteY1" fmla="*/ 1608811 h 1820108"/>
                <a:gd name="connsiteX2" fmla="*/ 4557655 w 5435563"/>
                <a:gd name="connsiteY2" fmla="*/ 1688199 h 1820108"/>
                <a:gd name="connsiteX3" fmla="*/ 4637043 w 5435563"/>
                <a:gd name="connsiteY3" fmla="*/ 1608811 h 1820108"/>
                <a:gd name="connsiteX4" fmla="*/ 4557655 w 5435563"/>
                <a:gd name="connsiteY4" fmla="*/ 1529428 h 1820108"/>
                <a:gd name="connsiteX5" fmla="*/ 1020344 w 5435563"/>
                <a:gd name="connsiteY5" fmla="*/ 1519142 h 1820108"/>
                <a:gd name="connsiteX6" fmla="*/ 940961 w 5435563"/>
                <a:gd name="connsiteY6" fmla="*/ 1598525 h 1820108"/>
                <a:gd name="connsiteX7" fmla="*/ 1020344 w 5435563"/>
                <a:gd name="connsiteY7" fmla="*/ 1677913 h 1820108"/>
                <a:gd name="connsiteX8" fmla="*/ 1099732 w 5435563"/>
                <a:gd name="connsiteY8" fmla="*/ 1598525 h 1820108"/>
                <a:gd name="connsiteX9" fmla="*/ 1020344 w 5435563"/>
                <a:gd name="connsiteY9" fmla="*/ 1519142 h 1820108"/>
                <a:gd name="connsiteX10" fmla="*/ 4559013 w 5435563"/>
                <a:gd name="connsiteY10" fmla="*/ 1390497 h 1820108"/>
                <a:gd name="connsiteX11" fmla="*/ 4710906 w 5435563"/>
                <a:gd name="connsiteY11" fmla="*/ 1453414 h 1820108"/>
                <a:gd name="connsiteX12" fmla="*/ 4710906 w 5435563"/>
                <a:gd name="connsiteY12" fmla="*/ 1757194 h 1820108"/>
                <a:gd name="connsiteX13" fmla="*/ 4407121 w 5435563"/>
                <a:gd name="connsiteY13" fmla="*/ 1757194 h 1820108"/>
                <a:gd name="connsiteX14" fmla="*/ 4407121 w 5435563"/>
                <a:gd name="connsiteY14" fmla="*/ 1453414 h 1820108"/>
                <a:gd name="connsiteX15" fmla="*/ 4559013 w 5435563"/>
                <a:gd name="connsiteY15" fmla="*/ 1390497 h 1820108"/>
                <a:gd name="connsiteX16" fmla="*/ 1011256 w 5435563"/>
                <a:gd name="connsiteY16" fmla="*/ 1374632 h 1820108"/>
                <a:gd name="connsiteX17" fmla="*/ 1163148 w 5435563"/>
                <a:gd name="connsiteY17" fmla="*/ 1437549 h 1820108"/>
                <a:gd name="connsiteX18" fmla="*/ 1163148 w 5435563"/>
                <a:gd name="connsiteY18" fmla="*/ 1741329 h 1820108"/>
                <a:gd name="connsiteX19" fmla="*/ 859363 w 5435563"/>
                <a:gd name="connsiteY19" fmla="*/ 1741329 h 1820108"/>
                <a:gd name="connsiteX20" fmla="*/ 859367 w 5435563"/>
                <a:gd name="connsiteY20" fmla="*/ 1437549 h 1820108"/>
                <a:gd name="connsiteX21" fmla="*/ 1011256 w 5435563"/>
                <a:gd name="connsiteY21" fmla="*/ 1374632 h 1820108"/>
                <a:gd name="connsiteX22" fmla="*/ 0 w 5435563"/>
                <a:gd name="connsiteY22" fmla="*/ 983067 h 1820108"/>
                <a:gd name="connsiteX23" fmla="*/ 373578 w 5435563"/>
                <a:gd name="connsiteY23" fmla="*/ 983067 h 1820108"/>
                <a:gd name="connsiteX24" fmla="*/ 401596 w 5435563"/>
                <a:gd name="connsiteY24" fmla="*/ 1081134 h 1820108"/>
                <a:gd name="connsiteX25" fmla="*/ 331553 w 5435563"/>
                <a:gd name="connsiteY25" fmla="*/ 1179195 h 1820108"/>
                <a:gd name="connsiteX26" fmla="*/ 303535 w 5435563"/>
                <a:gd name="connsiteY26" fmla="*/ 1197874 h 1820108"/>
                <a:gd name="connsiteX27" fmla="*/ 56037 w 5435563"/>
                <a:gd name="connsiteY27" fmla="*/ 1197874 h 1820108"/>
                <a:gd name="connsiteX28" fmla="*/ 0 w 5435563"/>
                <a:gd name="connsiteY28" fmla="*/ 1141838 h 1820108"/>
                <a:gd name="connsiteX29" fmla="*/ 0 w 5435563"/>
                <a:gd name="connsiteY29" fmla="*/ 983067 h 1820108"/>
                <a:gd name="connsiteX30" fmla="*/ 2993298 w 5435563"/>
                <a:gd name="connsiteY30" fmla="*/ 707556 h 1820108"/>
                <a:gd name="connsiteX31" fmla="*/ 3021316 w 5435563"/>
                <a:gd name="connsiteY31" fmla="*/ 716896 h 1820108"/>
                <a:gd name="connsiteX32" fmla="*/ 3021316 w 5435563"/>
                <a:gd name="connsiteY32" fmla="*/ 1323961 h 1820108"/>
                <a:gd name="connsiteX33" fmla="*/ 2993298 w 5435563"/>
                <a:gd name="connsiteY33" fmla="*/ 1333300 h 1820108"/>
                <a:gd name="connsiteX34" fmla="*/ 2965280 w 5435563"/>
                <a:gd name="connsiteY34" fmla="*/ 1323961 h 1820108"/>
                <a:gd name="connsiteX35" fmla="*/ 2965280 w 5435563"/>
                <a:gd name="connsiteY35" fmla="*/ 716896 h 1820108"/>
                <a:gd name="connsiteX36" fmla="*/ 2993298 w 5435563"/>
                <a:gd name="connsiteY36" fmla="*/ 707556 h 1820108"/>
                <a:gd name="connsiteX37" fmla="*/ 5390616 w 5435563"/>
                <a:gd name="connsiteY37" fmla="*/ 549368 h 1820108"/>
                <a:gd name="connsiteX38" fmla="*/ 5435563 w 5435563"/>
                <a:gd name="connsiteY38" fmla="*/ 600150 h 1820108"/>
                <a:gd name="connsiteX39" fmla="*/ 5435563 w 5435563"/>
                <a:gd name="connsiteY39" fmla="*/ 796279 h 1820108"/>
                <a:gd name="connsiteX40" fmla="*/ 5346836 w 5435563"/>
                <a:gd name="connsiteY40" fmla="*/ 899013 h 1820108"/>
                <a:gd name="connsiteX41" fmla="*/ 5230096 w 5435563"/>
                <a:gd name="connsiteY41" fmla="*/ 899013 h 1820108"/>
                <a:gd name="connsiteX42" fmla="*/ 5164720 w 5435563"/>
                <a:gd name="connsiteY42" fmla="*/ 805618 h 1820108"/>
                <a:gd name="connsiteX43" fmla="*/ 5314151 w 5435563"/>
                <a:gd name="connsiteY43" fmla="*/ 572132 h 1820108"/>
                <a:gd name="connsiteX44" fmla="*/ 5390616 w 5435563"/>
                <a:gd name="connsiteY44" fmla="*/ 549368 h 1820108"/>
                <a:gd name="connsiteX45" fmla="*/ 1900577 w 5435563"/>
                <a:gd name="connsiteY45" fmla="*/ 253987 h 1820108"/>
                <a:gd name="connsiteX46" fmla="*/ 1900577 w 5435563"/>
                <a:gd name="connsiteY46" fmla="*/ 497421 h 1820108"/>
                <a:gd name="connsiteX47" fmla="*/ 1653084 w 5435563"/>
                <a:gd name="connsiteY47" fmla="*/ 497421 h 1820108"/>
                <a:gd name="connsiteX48" fmla="*/ 1676430 w 5435563"/>
                <a:gd name="connsiteY48" fmla="*/ 399354 h 1820108"/>
                <a:gd name="connsiteX49" fmla="*/ 1866942 w 5435563"/>
                <a:gd name="connsiteY49" fmla="*/ 271813 h 1820108"/>
                <a:gd name="connsiteX50" fmla="*/ 4277471 w 5435563"/>
                <a:gd name="connsiteY50" fmla="*/ 112580 h 1820108"/>
                <a:gd name="connsiteX51" fmla="*/ 4424716 w 5435563"/>
                <a:gd name="connsiteY51" fmla="*/ 157006 h 1820108"/>
                <a:gd name="connsiteX52" fmla="*/ 4702414 w 5435563"/>
                <a:gd name="connsiteY52" fmla="*/ 310632 h 1820108"/>
                <a:gd name="connsiteX53" fmla="*/ 4735105 w 5435563"/>
                <a:gd name="connsiteY53" fmla="*/ 497421 h 1820108"/>
                <a:gd name="connsiteX54" fmla="*/ 4277471 w 5435563"/>
                <a:gd name="connsiteY54" fmla="*/ 497421 h 1820108"/>
                <a:gd name="connsiteX55" fmla="*/ 2965280 w 5435563"/>
                <a:gd name="connsiteY55" fmla="*/ 3576 h 1820108"/>
                <a:gd name="connsiteX56" fmla="*/ 2965280 w 5435563"/>
                <a:gd name="connsiteY56" fmla="*/ 497421 h 1820108"/>
                <a:gd name="connsiteX57" fmla="*/ 1956613 w 5435563"/>
                <a:gd name="connsiteY57" fmla="*/ 497421 h 1820108"/>
                <a:gd name="connsiteX58" fmla="*/ 1956613 w 5435563"/>
                <a:gd name="connsiteY58" fmla="*/ 224290 h 1820108"/>
                <a:gd name="connsiteX59" fmla="*/ 2104296 w 5435563"/>
                <a:gd name="connsiteY59" fmla="*/ 146023 h 1820108"/>
                <a:gd name="connsiteX60" fmla="*/ 2773819 w 5435563"/>
                <a:gd name="connsiteY60" fmla="*/ 11769 h 1820108"/>
                <a:gd name="connsiteX61" fmla="*/ 2912984 w 5435563"/>
                <a:gd name="connsiteY61" fmla="*/ 4936 h 1820108"/>
                <a:gd name="connsiteX62" fmla="*/ 3264605 w 5435563"/>
                <a:gd name="connsiteY62" fmla="*/ 441 h 1820108"/>
                <a:gd name="connsiteX63" fmla="*/ 4054394 w 5435563"/>
                <a:gd name="connsiteY63" fmla="*/ 63362 h 1820108"/>
                <a:gd name="connsiteX64" fmla="*/ 4221435 w 5435563"/>
                <a:gd name="connsiteY64" fmla="*/ 98119 h 1820108"/>
                <a:gd name="connsiteX65" fmla="*/ 4221435 w 5435563"/>
                <a:gd name="connsiteY65" fmla="*/ 497421 h 1820108"/>
                <a:gd name="connsiteX66" fmla="*/ 3021316 w 5435563"/>
                <a:gd name="connsiteY66" fmla="*/ 497421 h 1820108"/>
                <a:gd name="connsiteX67" fmla="*/ 3021316 w 5435563"/>
                <a:gd name="connsiteY67" fmla="*/ 2120 h 1820108"/>
                <a:gd name="connsiteX68" fmla="*/ 3068413 w 5435563"/>
                <a:gd name="connsiteY68" fmla="*/ 895 h 1820108"/>
                <a:gd name="connsiteX69" fmla="*/ 3264605 w 5435563"/>
                <a:gd name="connsiteY69" fmla="*/ 441 h 182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435563" h="1820108">
                  <a:moveTo>
                    <a:pt x="4557655" y="1529428"/>
                  </a:moveTo>
                  <a:cubicBezTo>
                    <a:pt x="4513811" y="1529428"/>
                    <a:pt x="4478272" y="1564972"/>
                    <a:pt x="4478272" y="1608811"/>
                  </a:cubicBezTo>
                  <a:cubicBezTo>
                    <a:pt x="4478272" y="1652655"/>
                    <a:pt x="4513816" y="1688199"/>
                    <a:pt x="4557655" y="1688199"/>
                  </a:cubicBezTo>
                  <a:cubicBezTo>
                    <a:pt x="4601499" y="1688199"/>
                    <a:pt x="4637043" y="1652655"/>
                    <a:pt x="4637043" y="1608811"/>
                  </a:cubicBezTo>
                  <a:cubicBezTo>
                    <a:pt x="4637043" y="1564972"/>
                    <a:pt x="4601499" y="1529428"/>
                    <a:pt x="4557655" y="1529428"/>
                  </a:cubicBezTo>
                  <a:close/>
                  <a:moveTo>
                    <a:pt x="1020344" y="1519142"/>
                  </a:moveTo>
                  <a:cubicBezTo>
                    <a:pt x="976500" y="1519142"/>
                    <a:pt x="940961" y="1554686"/>
                    <a:pt x="940961" y="1598525"/>
                  </a:cubicBezTo>
                  <a:cubicBezTo>
                    <a:pt x="940961" y="1642369"/>
                    <a:pt x="976505" y="1677913"/>
                    <a:pt x="1020344" y="1677913"/>
                  </a:cubicBezTo>
                  <a:cubicBezTo>
                    <a:pt x="1064188" y="1677913"/>
                    <a:pt x="1099732" y="1642369"/>
                    <a:pt x="1099732" y="1598525"/>
                  </a:cubicBezTo>
                  <a:cubicBezTo>
                    <a:pt x="1099732" y="1554686"/>
                    <a:pt x="1064188" y="1519142"/>
                    <a:pt x="1020344" y="1519142"/>
                  </a:cubicBezTo>
                  <a:close/>
                  <a:moveTo>
                    <a:pt x="4559013" y="1390497"/>
                  </a:moveTo>
                  <a:cubicBezTo>
                    <a:pt x="4613987" y="1390497"/>
                    <a:pt x="4668962" y="1411469"/>
                    <a:pt x="4710906" y="1453414"/>
                  </a:cubicBezTo>
                  <a:cubicBezTo>
                    <a:pt x="4794789" y="1537297"/>
                    <a:pt x="4794789" y="1673305"/>
                    <a:pt x="4710906" y="1757194"/>
                  </a:cubicBezTo>
                  <a:cubicBezTo>
                    <a:pt x="4627017" y="1841077"/>
                    <a:pt x="4491009" y="1841082"/>
                    <a:pt x="4407121" y="1757194"/>
                  </a:cubicBezTo>
                  <a:cubicBezTo>
                    <a:pt x="4323237" y="1673305"/>
                    <a:pt x="4323237" y="1537302"/>
                    <a:pt x="4407121" y="1453414"/>
                  </a:cubicBezTo>
                  <a:cubicBezTo>
                    <a:pt x="4449065" y="1411469"/>
                    <a:pt x="4504039" y="1390497"/>
                    <a:pt x="4559013" y="1390497"/>
                  </a:cubicBezTo>
                  <a:close/>
                  <a:moveTo>
                    <a:pt x="1011256" y="1374632"/>
                  </a:moveTo>
                  <a:cubicBezTo>
                    <a:pt x="1066229" y="1374632"/>
                    <a:pt x="1121203" y="1395604"/>
                    <a:pt x="1163148" y="1437549"/>
                  </a:cubicBezTo>
                  <a:cubicBezTo>
                    <a:pt x="1247031" y="1521432"/>
                    <a:pt x="1247031" y="1657440"/>
                    <a:pt x="1163148" y="1741329"/>
                  </a:cubicBezTo>
                  <a:cubicBezTo>
                    <a:pt x="1079259" y="1825212"/>
                    <a:pt x="943251" y="1825217"/>
                    <a:pt x="859363" y="1741329"/>
                  </a:cubicBezTo>
                  <a:cubicBezTo>
                    <a:pt x="775479" y="1657440"/>
                    <a:pt x="775479" y="1521432"/>
                    <a:pt x="859367" y="1437549"/>
                  </a:cubicBezTo>
                  <a:cubicBezTo>
                    <a:pt x="901309" y="1395604"/>
                    <a:pt x="956282" y="1374632"/>
                    <a:pt x="1011256" y="1374632"/>
                  </a:cubicBezTo>
                  <a:close/>
                  <a:moveTo>
                    <a:pt x="0" y="983067"/>
                  </a:moveTo>
                  <a:cubicBezTo>
                    <a:pt x="9339" y="983067"/>
                    <a:pt x="373578" y="983067"/>
                    <a:pt x="373578" y="983067"/>
                  </a:cubicBezTo>
                  <a:cubicBezTo>
                    <a:pt x="410936" y="983067"/>
                    <a:pt x="424947" y="1043776"/>
                    <a:pt x="401596" y="1081134"/>
                  </a:cubicBezTo>
                  <a:lnTo>
                    <a:pt x="331553" y="1179195"/>
                  </a:lnTo>
                  <a:cubicBezTo>
                    <a:pt x="322209" y="1193207"/>
                    <a:pt x="312869" y="1197874"/>
                    <a:pt x="303535" y="1197874"/>
                  </a:cubicBezTo>
                  <a:lnTo>
                    <a:pt x="56037" y="1197874"/>
                  </a:lnTo>
                  <a:cubicBezTo>
                    <a:pt x="23351" y="1197874"/>
                    <a:pt x="0" y="1174528"/>
                    <a:pt x="0" y="1141838"/>
                  </a:cubicBezTo>
                  <a:cubicBezTo>
                    <a:pt x="0" y="1081134"/>
                    <a:pt x="0" y="1015758"/>
                    <a:pt x="0" y="983067"/>
                  </a:cubicBezTo>
                  <a:close/>
                  <a:moveTo>
                    <a:pt x="2993298" y="707556"/>
                  </a:moveTo>
                  <a:cubicBezTo>
                    <a:pt x="3007305" y="707556"/>
                    <a:pt x="3021316" y="712228"/>
                    <a:pt x="3021316" y="716896"/>
                  </a:cubicBezTo>
                  <a:lnTo>
                    <a:pt x="3021316" y="1323961"/>
                  </a:lnTo>
                  <a:cubicBezTo>
                    <a:pt x="3016649" y="1328628"/>
                    <a:pt x="3007305" y="1333300"/>
                    <a:pt x="2993298" y="1333300"/>
                  </a:cubicBezTo>
                  <a:cubicBezTo>
                    <a:pt x="2979287" y="1333300"/>
                    <a:pt x="2965280" y="1328628"/>
                    <a:pt x="2965280" y="1323961"/>
                  </a:cubicBezTo>
                  <a:lnTo>
                    <a:pt x="2965280" y="716896"/>
                  </a:lnTo>
                  <a:cubicBezTo>
                    <a:pt x="2965280" y="712228"/>
                    <a:pt x="2979287" y="707556"/>
                    <a:pt x="2993298" y="707556"/>
                  </a:cubicBezTo>
                  <a:close/>
                  <a:moveTo>
                    <a:pt x="5390616" y="549368"/>
                  </a:moveTo>
                  <a:cubicBezTo>
                    <a:pt x="5415716" y="554621"/>
                    <a:pt x="5435563" y="572132"/>
                    <a:pt x="5435563" y="600150"/>
                  </a:cubicBezTo>
                  <a:lnTo>
                    <a:pt x="5435563" y="796279"/>
                  </a:lnTo>
                  <a:cubicBezTo>
                    <a:pt x="5435563" y="852315"/>
                    <a:pt x="5407545" y="903685"/>
                    <a:pt x="5346836" y="899013"/>
                  </a:cubicBezTo>
                  <a:lnTo>
                    <a:pt x="5230096" y="899013"/>
                  </a:lnTo>
                  <a:cubicBezTo>
                    <a:pt x="5178731" y="899013"/>
                    <a:pt x="5146041" y="852315"/>
                    <a:pt x="5164720" y="805618"/>
                  </a:cubicBezTo>
                  <a:cubicBezTo>
                    <a:pt x="5197410" y="721563"/>
                    <a:pt x="5230096" y="646847"/>
                    <a:pt x="5314151" y="572132"/>
                  </a:cubicBezTo>
                  <a:cubicBezTo>
                    <a:pt x="5335164" y="551119"/>
                    <a:pt x="5365517" y="544114"/>
                    <a:pt x="5390616" y="549368"/>
                  </a:cubicBezTo>
                  <a:close/>
                  <a:moveTo>
                    <a:pt x="1900577" y="253987"/>
                  </a:moveTo>
                  <a:lnTo>
                    <a:pt x="1900577" y="497421"/>
                  </a:lnTo>
                  <a:lnTo>
                    <a:pt x="1653084" y="497421"/>
                  </a:lnTo>
                  <a:cubicBezTo>
                    <a:pt x="1611054" y="497421"/>
                    <a:pt x="1653084" y="418033"/>
                    <a:pt x="1676430" y="399354"/>
                  </a:cubicBezTo>
                  <a:cubicBezTo>
                    <a:pt x="1733635" y="359662"/>
                    <a:pt x="1796385" y="315591"/>
                    <a:pt x="1866942" y="271813"/>
                  </a:cubicBezTo>
                  <a:close/>
                  <a:moveTo>
                    <a:pt x="4277471" y="112580"/>
                  </a:moveTo>
                  <a:lnTo>
                    <a:pt x="4424716" y="157006"/>
                  </a:lnTo>
                  <a:cubicBezTo>
                    <a:pt x="4535896" y="197446"/>
                    <a:pt x="4631639" y="247882"/>
                    <a:pt x="4702414" y="310632"/>
                  </a:cubicBezTo>
                  <a:cubicBezTo>
                    <a:pt x="4795809" y="394687"/>
                    <a:pt x="4791142" y="497421"/>
                    <a:pt x="4735105" y="497421"/>
                  </a:cubicBezTo>
                  <a:lnTo>
                    <a:pt x="4277471" y="497421"/>
                  </a:lnTo>
                  <a:close/>
                  <a:moveTo>
                    <a:pt x="2965280" y="3576"/>
                  </a:moveTo>
                  <a:lnTo>
                    <a:pt x="2965280" y="497421"/>
                  </a:lnTo>
                  <a:lnTo>
                    <a:pt x="1956613" y="497421"/>
                  </a:lnTo>
                  <a:lnTo>
                    <a:pt x="1956613" y="224290"/>
                  </a:lnTo>
                  <a:lnTo>
                    <a:pt x="2104296" y="146023"/>
                  </a:lnTo>
                  <a:cubicBezTo>
                    <a:pt x="2281163" y="68973"/>
                    <a:pt x="2498305" y="11769"/>
                    <a:pt x="2773819" y="11769"/>
                  </a:cubicBezTo>
                  <a:cubicBezTo>
                    <a:pt x="2773819" y="11769"/>
                    <a:pt x="2825697" y="8157"/>
                    <a:pt x="2912984" y="4936"/>
                  </a:cubicBezTo>
                  <a:close/>
                  <a:moveTo>
                    <a:pt x="3264605" y="441"/>
                  </a:moveTo>
                  <a:cubicBezTo>
                    <a:pt x="3500668" y="3041"/>
                    <a:pt x="3789345" y="17839"/>
                    <a:pt x="4054394" y="63362"/>
                  </a:cubicBezTo>
                  <a:lnTo>
                    <a:pt x="4221435" y="98119"/>
                  </a:lnTo>
                  <a:lnTo>
                    <a:pt x="4221435" y="497421"/>
                  </a:lnTo>
                  <a:lnTo>
                    <a:pt x="3021316" y="497421"/>
                  </a:lnTo>
                  <a:lnTo>
                    <a:pt x="3021316" y="2120"/>
                  </a:lnTo>
                  <a:lnTo>
                    <a:pt x="3068413" y="895"/>
                  </a:lnTo>
                  <a:cubicBezTo>
                    <a:pt x="3127703" y="-20"/>
                    <a:pt x="3193786" y="-338"/>
                    <a:pt x="3264605" y="441"/>
                  </a:cubicBezTo>
                  <a:close/>
                </a:path>
              </a:pathLst>
            </a:custGeom>
            <a:solidFill>
              <a:srgbClr val="FAFAFA"/>
            </a:solidFill>
            <a:ln w="9525" cap="flat">
              <a:noFill/>
              <a:prstDash val="solid"/>
              <a:miter/>
            </a:ln>
          </p:spPr>
          <p:txBody>
            <a:bodyPr wrap="square" rtlCol="0" anchor="ctr">
              <a:noAutofit/>
            </a:bodyPr>
            <a:lstStyle/>
            <a:p>
              <a:endParaRPr lang="en-US"/>
            </a:p>
          </p:txBody>
        </p:sp>
      </p:grpSp>
      <p:grpSp>
        <p:nvGrpSpPr>
          <p:cNvPr id="16" name="Group 60">
            <a:extLst>
              <a:ext uri="{FF2B5EF4-FFF2-40B4-BE49-F238E27FC236}">
                <a16:creationId xmlns:a16="http://schemas.microsoft.com/office/drawing/2014/main" id="{E4D2CA50-259F-4BFD-80D7-6AA05B8FEC7D}"/>
              </a:ext>
            </a:extLst>
          </p:cNvPr>
          <p:cNvGrpSpPr/>
          <p:nvPr/>
        </p:nvGrpSpPr>
        <p:grpSpPr>
          <a:xfrm flipH="1">
            <a:off x="7958745" y="1368245"/>
            <a:ext cx="899535" cy="346249"/>
            <a:chOff x="8760960" y="-377722"/>
            <a:chExt cx="5693436" cy="2191518"/>
          </a:xfrm>
        </p:grpSpPr>
        <p:sp>
          <p:nvSpPr>
            <p:cNvPr id="62" name="Freeform: Shape 61">
              <a:extLst>
                <a:ext uri="{FF2B5EF4-FFF2-40B4-BE49-F238E27FC236}">
                  <a16:creationId xmlns:a16="http://schemas.microsoft.com/office/drawing/2014/main" id="{0B509D6E-3A65-422B-A7CA-8F0B178C9491}"/>
                </a:ext>
              </a:extLst>
            </p:cNvPr>
            <p:cNvSpPr/>
            <p:nvPr/>
          </p:nvSpPr>
          <p:spPr>
            <a:xfrm>
              <a:off x="8760960" y="-377722"/>
              <a:ext cx="5693436" cy="2191518"/>
            </a:xfrm>
            <a:custGeom>
              <a:avLst/>
              <a:gdLst>
                <a:gd name="connsiteX0" fmla="*/ 4600718 w 5693435"/>
                <a:gd name="connsiteY0" fmla="*/ 1294928 h 2191516"/>
                <a:gd name="connsiteX1" fmla="*/ 5049011 w 5693435"/>
                <a:gd name="connsiteY1" fmla="*/ 1743222 h 2191516"/>
                <a:gd name="connsiteX2" fmla="*/ 4600718 w 5693435"/>
                <a:gd name="connsiteY2" fmla="*/ 2191516 h 2191516"/>
                <a:gd name="connsiteX3" fmla="*/ 4152424 w 5693435"/>
                <a:gd name="connsiteY3" fmla="*/ 1743222 h 2191516"/>
                <a:gd name="connsiteX4" fmla="*/ 4600718 w 5693435"/>
                <a:gd name="connsiteY4" fmla="*/ 1294928 h 2191516"/>
                <a:gd name="connsiteX5" fmla="*/ 1056397 w 5693435"/>
                <a:gd name="connsiteY5" fmla="*/ 1285588 h 2191516"/>
                <a:gd name="connsiteX6" fmla="*/ 1504690 w 5693435"/>
                <a:gd name="connsiteY6" fmla="*/ 1733882 h 2191516"/>
                <a:gd name="connsiteX7" fmla="*/ 1504690 w 5693435"/>
                <a:gd name="connsiteY7" fmla="*/ 1743221 h 2191516"/>
                <a:gd name="connsiteX8" fmla="*/ 1056397 w 5693435"/>
                <a:gd name="connsiteY8" fmla="*/ 2177503 h 2191516"/>
                <a:gd name="connsiteX9" fmla="*/ 608103 w 5693435"/>
                <a:gd name="connsiteY9" fmla="*/ 1743221 h 2191516"/>
                <a:gd name="connsiteX10" fmla="*/ 608103 w 5693435"/>
                <a:gd name="connsiteY10" fmla="*/ 1733882 h 2191516"/>
                <a:gd name="connsiteX11" fmla="*/ 1056397 w 5693435"/>
                <a:gd name="connsiteY11" fmla="*/ 1285588 h 2191516"/>
                <a:gd name="connsiteX12" fmla="*/ 3178968 w 5693435"/>
                <a:gd name="connsiteY12" fmla="*/ 1 h 2191516"/>
                <a:gd name="connsiteX13" fmla="*/ 5020993 w 5693435"/>
                <a:gd name="connsiteY13" fmla="*/ 454377 h 2191516"/>
                <a:gd name="connsiteX14" fmla="*/ 5123727 w 5693435"/>
                <a:gd name="connsiteY14" fmla="*/ 491735 h 2191516"/>
                <a:gd name="connsiteX15" fmla="*/ 5459948 w 5693435"/>
                <a:gd name="connsiteY15" fmla="*/ 491735 h 2191516"/>
                <a:gd name="connsiteX16" fmla="*/ 5534663 w 5693435"/>
                <a:gd name="connsiteY16" fmla="*/ 566450 h 2191516"/>
                <a:gd name="connsiteX17" fmla="*/ 5534663 w 5693435"/>
                <a:gd name="connsiteY17" fmla="*/ 1038095 h 2191516"/>
                <a:gd name="connsiteX18" fmla="*/ 5693435 w 5693435"/>
                <a:gd name="connsiteY18" fmla="*/ 1178187 h 2191516"/>
                <a:gd name="connsiteX19" fmla="*/ 5693435 w 5693435"/>
                <a:gd name="connsiteY19" fmla="*/ 1579784 h 2191516"/>
                <a:gd name="connsiteX20" fmla="*/ 5315189 w 5693435"/>
                <a:gd name="connsiteY20" fmla="*/ 1738554 h 2191516"/>
                <a:gd name="connsiteX21" fmla="*/ 5081703 w 5693435"/>
                <a:gd name="connsiteY21" fmla="*/ 1738554 h 2191516"/>
                <a:gd name="connsiteX22" fmla="*/ 4610057 w 5693435"/>
                <a:gd name="connsiteY22" fmla="*/ 1266909 h 2191516"/>
                <a:gd name="connsiteX23" fmla="*/ 4138413 w 5693435"/>
                <a:gd name="connsiteY23" fmla="*/ 1738554 h 2191516"/>
                <a:gd name="connsiteX24" fmla="*/ 1532709 w 5693435"/>
                <a:gd name="connsiteY24" fmla="*/ 1738554 h 2191516"/>
                <a:gd name="connsiteX25" fmla="*/ 1532709 w 5693435"/>
                <a:gd name="connsiteY25" fmla="*/ 1729215 h 2191516"/>
                <a:gd name="connsiteX26" fmla="*/ 1061064 w 5693435"/>
                <a:gd name="connsiteY26" fmla="*/ 1257570 h 2191516"/>
                <a:gd name="connsiteX27" fmla="*/ 589419 w 5693435"/>
                <a:gd name="connsiteY27" fmla="*/ 1729215 h 2191516"/>
                <a:gd name="connsiteX28" fmla="*/ 589419 w 5693435"/>
                <a:gd name="connsiteY28" fmla="*/ 1738554 h 2191516"/>
                <a:gd name="connsiteX29" fmla="*/ 150470 w 5693435"/>
                <a:gd name="connsiteY29" fmla="*/ 1738554 h 2191516"/>
                <a:gd name="connsiteX30" fmla="*/ 1038 w 5693435"/>
                <a:gd name="connsiteY30" fmla="*/ 1593790 h 2191516"/>
                <a:gd name="connsiteX31" fmla="*/ 1038 w 5693435"/>
                <a:gd name="connsiteY31" fmla="*/ 1182854 h 2191516"/>
                <a:gd name="connsiteX32" fmla="*/ 337259 w 5693435"/>
                <a:gd name="connsiteY32" fmla="*/ 888664 h 2191516"/>
                <a:gd name="connsiteX33" fmla="*/ 1327241 w 5693435"/>
                <a:gd name="connsiteY33" fmla="*/ 659845 h 2191516"/>
                <a:gd name="connsiteX34" fmla="*/ 1537377 w 5693435"/>
                <a:gd name="connsiteY34" fmla="*/ 524425 h 2191516"/>
                <a:gd name="connsiteX35" fmla="*/ 2844900 w 5693435"/>
                <a:gd name="connsiteY35" fmla="*/ 1416 h 2191516"/>
                <a:gd name="connsiteX36" fmla="*/ 3178968 w 5693435"/>
                <a:gd name="connsiteY36" fmla="*/ 1 h 219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93435" h="2191516">
                  <a:moveTo>
                    <a:pt x="4600718" y="1294928"/>
                  </a:moveTo>
                  <a:cubicBezTo>
                    <a:pt x="4848304" y="1294928"/>
                    <a:pt x="5049011" y="1495636"/>
                    <a:pt x="5049011" y="1743222"/>
                  </a:cubicBezTo>
                  <a:cubicBezTo>
                    <a:pt x="5049011" y="1990808"/>
                    <a:pt x="4848304" y="2191516"/>
                    <a:pt x="4600718" y="2191516"/>
                  </a:cubicBezTo>
                  <a:cubicBezTo>
                    <a:pt x="4353132" y="2191516"/>
                    <a:pt x="4152424" y="1990808"/>
                    <a:pt x="4152424" y="1743222"/>
                  </a:cubicBezTo>
                  <a:cubicBezTo>
                    <a:pt x="4152424" y="1495636"/>
                    <a:pt x="4353132" y="1294928"/>
                    <a:pt x="4600718" y="1294928"/>
                  </a:cubicBezTo>
                  <a:close/>
                  <a:moveTo>
                    <a:pt x="1056397" y="1285588"/>
                  </a:moveTo>
                  <a:cubicBezTo>
                    <a:pt x="1299223" y="1285588"/>
                    <a:pt x="1500018" y="1486384"/>
                    <a:pt x="1504690" y="1733882"/>
                  </a:cubicBezTo>
                  <a:cubicBezTo>
                    <a:pt x="1504690" y="1733882"/>
                    <a:pt x="1504690" y="1738549"/>
                    <a:pt x="1504690" y="1743221"/>
                  </a:cubicBezTo>
                  <a:cubicBezTo>
                    <a:pt x="1495351" y="1981375"/>
                    <a:pt x="1299223" y="2177503"/>
                    <a:pt x="1056397" y="2177503"/>
                  </a:cubicBezTo>
                  <a:cubicBezTo>
                    <a:pt x="813571" y="2177503"/>
                    <a:pt x="612770" y="1986047"/>
                    <a:pt x="608103" y="1743221"/>
                  </a:cubicBezTo>
                  <a:cubicBezTo>
                    <a:pt x="608103" y="1743221"/>
                    <a:pt x="608103" y="1738549"/>
                    <a:pt x="608103" y="1733882"/>
                  </a:cubicBezTo>
                  <a:cubicBezTo>
                    <a:pt x="608103" y="1486384"/>
                    <a:pt x="808899" y="1285588"/>
                    <a:pt x="1056397" y="1285588"/>
                  </a:cubicBezTo>
                  <a:close/>
                  <a:moveTo>
                    <a:pt x="3178968" y="1"/>
                  </a:moveTo>
                  <a:cubicBezTo>
                    <a:pt x="3937179" y="-192"/>
                    <a:pt x="4547016" y="37604"/>
                    <a:pt x="5020993" y="454377"/>
                  </a:cubicBezTo>
                  <a:cubicBezTo>
                    <a:pt x="5049012" y="477728"/>
                    <a:pt x="5086370" y="491735"/>
                    <a:pt x="5123727" y="491735"/>
                  </a:cubicBezTo>
                  <a:lnTo>
                    <a:pt x="5459948" y="491735"/>
                  </a:lnTo>
                  <a:cubicBezTo>
                    <a:pt x="5501978" y="491735"/>
                    <a:pt x="5534663" y="524425"/>
                    <a:pt x="5534663" y="566450"/>
                  </a:cubicBezTo>
                  <a:lnTo>
                    <a:pt x="5534663" y="1038095"/>
                  </a:lnTo>
                  <a:cubicBezTo>
                    <a:pt x="5618719" y="1038095"/>
                    <a:pt x="5688767" y="1103471"/>
                    <a:pt x="5693435" y="1178187"/>
                  </a:cubicBezTo>
                  <a:lnTo>
                    <a:pt x="5693435" y="1579784"/>
                  </a:lnTo>
                  <a:lnTo>
                    <a:pt x="5315189" y="1738554"/>
                  </a:lnTo>
                  <a:lnTo>
                    <a:pt x="5081703" y="1738554"/>
                  </a:lnTo>
                  <a:cubicBezTo>
                    <a:pt x="5081703" y="1477050"/>
                    <a:pt x="4871563" y="1266909"/>
                    <a:pt x="4610057" y="1266909"/>
                  </a:cubicBezTo>
                  <a:cubicBezTo>
                    <a:pt x="4348553" y="1266909"/>
                    <a:pt x="4138413" y="1477050"/>
                    <a:pt x="4138413" y="1738554"/>
                  </a:cubicBezTo>
                  <a:lnTo>
                    <a:pt x="1532709" y="1738554"/>
                  </a:lnTo>
                  <a:cubicBezTo>
                    <a:pt x="1532709" y="1738554"/>
                    <a:pt x="1532709" y="1733882"/>
                    <a:pt x="1532709" y="1729215"/>
                  </a:cubicBezTo>
                  <a:cubicBezTo>
                    <a:pt x="1532709" y="1467710"/>
                    <a:pt x="1322569" y="1257570"/>
                    <a:pt x="1061064" y="1257570"/>
                  </a:cubicBezTo>
                  <a:cubicBezTo>
                    <a:pt x="799559" y="1257570"/>
                    <a:pt x="589419" y="1467710"/>
                    <a:pt x="589419" y="1729215"/>
                  </a:cubicBezTo>
                  <a:cubicBezTo>
                    <a:pt x="589419" y="1729215"/>
                    <a:pt x="589419" y="1733882"/>
                    <a:pt x="589419" y="1738554"/>
                  </a:cubicBezTo>
                  <a:lnTo>
                    <a:pt x="150470" y="1738554"/>
                  </a:lnTo>
                  <a:cubicBezTo>
                    <a:pt x="71082" y="1738554"/>
                    <a:pt x="1038" y="1673178"/>
                    <a:pt x="1038" y="1593790"/>
                  </a:cubicBezTo>
                  <a:lnTo>
                    <a:pt x="1038" y="1182854"/>
                  </a:lnTo>
                  <a:cubicBezTo>
                    <a:pt x="1038" y="1182854"/>
                    <a:pt x="-36319" y="986726"/>
                    <a:pt x="337259" y="888664"/>
                  </a:cubicBezTo>
                  <a:cubicBezTo>
                    <a:pt x="608103" y="818616"/>
                    <a:pt x="1061064" y="729893"/>
                    <a:pt x="1327241" y="659845"/>
                  </a:cubicBezTo>
                  <a:cubicBezTo>
                    <a:pt x="1439315" y="631827"/>
                    <a:pt x="1476667" y="575790"/>
                    <a:pt x="1537377" y="524425"/>
                  </a:cubicBezTo>
                  <a:cubicBezTo>
                    <a:pt x="1714826" y="370322"/>
                    <a:pt x="2242508" y="6083"/>
                    <a:pt x="2844900" y="1416"/>
                  </a:cubicBezTo>
                  <a:cubicBezTo>
                    <a:pt x="2959308" y="832"/>
                    <a:pt x="3070652" y="29"/>
                    <a:pt x="3178968" y="1"/>
                  </a:cubicBezTo>
                  <a:close/>
                </a:path>
              </a:pathLst>
            </a:custGeom>
            <a:solidFill>
              <a:schemeClr val="accent2">
                <a:lumMod val="75000"/>
              </a:schemeClr>
            </a:solidFill>
            <a:ln w="9525" cap="flat">
              <a:noFill/>
              <a:prstDash val="solid"/>
              <a:miter/>
            </a:ln>
          </p:spPr>
          <p:txBody>
            <a:bodyPr wrap="square" rtlCol="0" anchor="ctr">
              <a:noAutofit/>
            </a:bodyPr>
            <a:lstStyle/>
            <a:p>
              <a:endParaRPr lang="en-US"/>
            </a:p>
          </p:txBody>
        </p:sp>
        <p:sp>
          <p:nvSpPr>
            <p:cNvPr id="63" name="Freeform: Shape 62">
              <a:extLst>
                <a:ext uri="{FF2B5EF4-FFF2-40B4-BE49-F238E27FC236}">
                  <a16:creationId xmlns:a16="http://schemas.microsoft.com/office/drawing/2014/main" id="{C00F29CE-0ED6-4171-8DF1-45FC5E01907F}"/>
                </a:ext>
              </a:extLst>
            </p:cNvPr>
            <p:cNvSpPr/>
            <p:nvPr/>
          </p:nvSpPr>
          <p:spPr>
            <a:xfrm>
              <a:off x="8804018" y="-238642"/>
              <a:ext cx="5435563" cy="1820108"/>
            </a:xfrm>
            <a:custGeom>
              <a:avLst/>
              <a:gdLst>
                <a:gd name="connsiteX0" fmla="*/ 4557655 w 5435563"/>
                <a:gd name="connsiteY0" fmla="*/ 1529428 h 1820108"/>
                <a:gd name="connsiteX1" fmla="*/ 4478272 w 5435563"/>
                <a:gd name="connsiteY1" fmla="*/ 1608811 h 1820108"/>
                <a:gd name="connsiteX2" fmla="*/ 4557655 w 5435563"/>
                <a:gd name="connsiteY2" fmla="*/ 1688199 h 1820108"/>
                <a:gd name="connsiteX3" fmla="*/ 4637043 w 5435563"/>
                <a:gd name="connsiteY3" fmla="*/ 1608811 h 1820108"/>
                <a:gd name="connsiteX4" fmla="*/ 4557655 w 5435563"/>
                <a:gd name="connsiteY4" fmla="*/ 1529428 h 1820108"/>
                <a:gd name="connsiteX5" fmla="*/ 1020344 w 5435563"/>
                <a:gd name="connsiteY5" fmla="*/ 1519142 h 1820108"/>
                <a:gd name="connsiteX6" fmla="*/ 940961 w 5435563"/>
                <a:gd name="connsiteY6" fmla="*/ 1598525 h 1820108"/>
                <a:gd name="connsiteX7" fmla="*/ 1020344 w 5435563"/>
                <a:gd name="connsiteY7" fmla="*/ 1677913 h 1820108"/>
                <a:gd name="connsiteX8" fmla="*/ 1099732 w 5435563"/>
                <a:gd name="connsiteY8" fmla="*/ 1598525 h 1820108"/>
                <a:gd name="connsiteX9" fmla="*/ 1020344 w 5435563"/>
                <a:gd name="connsiteY9" fmla="*/ 1519142 h 1820108"/>
                <a:gd name="connsiteX10" fmla="*/ 4559013 w 5435563"/>
                <a:gd name="connsiteY10" fmla="*/ 1390497 h 1820108"/>
                <a:gd name="connsiteX11" fmla="*/ 4710906 w 5435563"/>
                <a:gd name="connsiteY11" fmla="*/ 1453414 h 1820108"/>
                <a:gd name="connsiteX12" fmla="*/ 4710906 w 5435563"/>
                <a:gd name="connsiteY12" fmla="*/ 1757194 h 1820108"/>
                <a:gd name="connsiteX13" fmla="*/ 4407121 w 5435563"/>
                <a:gd name="connsiteY13" fmla="*/ 1757194 h 1820108"/>
                <a:gd name="connsiteX14" fmla="*/ 4407121 w 5435563"/>
                <a:gd name="connsiteY14" fmla="*/ 1453414 h 1820108"/>
                <a:gd name="connsiteX15" fmla="*/ 4559013 w 5435563"/>
                <a:gd name="connsiteY15" fmla="*/ 1390497 h 1820108"/>
                <a:gd name="connsiteX16" fmla="*/ 1011256 w 5435563"/>
                <a:gd name="connsiteY16" fmla="*/ 1374632 h 1820108"/>
                <a:gd name="connsiteX17" fmla="*/ 1163148 w 5435563"/>
                <a:gd name="connsiteY17" fmla="*/ 1437549 h 1820108"/>
                <a:gd name="connsiteX18" fmla="*/ 1163148 w 5435563"/>
                <a:gd name="connsiteY18" fmla="*/ 1741329 h 1820108"/>
                <a:gd name="connsiteX19" fmla="*/ 859363 w 5435563"/>
                <a:gd name="connsiteY19" fmla="*/ 1741329 h 1820108"/>
                <a:gd name="connsiteX20" fmla="*/ 859367 w 5435563"/>
                <a:gd name="connsiteY20" fmla="*/ 1437549 h 1820108"/>
                <a:gd name="connsiteX21" fmla="*/ 1011256 w 5435563"/>
                <a:gd name="connsiteY21" fmla="*/ 1374632 h 1820108"/>
                <a:gd name="connsiteX22" fmla="*/ 0 w 5435563"/>
                <a:gd name="connsiteY22" fmla="*/ 983067 h 1820108"/>
                <a:gd name="connsiteX23" fmla="*/ 373578 w 5435563"/>
                <a:gd name="connsiteY23" fmla="*/ 983067 h 1820108"/>
                <a:gd name="connsiteX24" fmla="*/ 401596 w 5435563"/>
                <a:gd name="connsiteY24" fmla="*/ 1081134 h 1820108"/>
                <a:gd name="connsiteX25" fmla="*/ 331553 w 5435563"/>
                <a:gd name="connsiteY25" fmla="*/ 1179195 h 1820108"/>
                <a:gd name="connsiteX26" fmla="*/ 303535 w 5435563"/>
                <a:gd name="connsiteY26" fmla="*/ 1197874 h 1820108"/>
                <a:gd name="connsiteX27" fmla="*/ 56037 w 5435563"/>
                <a:gd name="connsiteY27" fmla="*/ 1197874 h 1820108"/>
                <a:gd name="connsiteX28" fmla="*/ 0 w 5435563"/>
                <a:gd name="connsiteY28" fmla="*/ 1141838 h 1820108"/>
                <a:gd name="connsiteX29" fmla="*/ 0 w 5435563"/>
                <a:gd name="connsiteY29" fmla="*/ 983067 h 1820108"/>
                <a:gd name="connsiteX30" fmla="*/ 2993298 w 5435563"/>
                <a:gd name="connsiteY30" fmla="*/ 707556 h 1820108"/>
                <a:gd name="connsiteX31" fmla="*/ 3021316 w 5435563"/>
                <a:gd name="connsiteY31" fmla="*/ 716896 h 1820108"/>
                <a:gd name="connsiteX32" fmla="*/ 3021316 w 5435563"/>
                <a:gd name="connsiteY32" fmla="*/ 1323961 h 1820108"/>
                <a:gd name="connsiteX33" fmla="*/ 2993298 w 5435563"/>
                <a:gd name="connsiteY33" fmla="*/ 1333300 h 1820108"/>
                <a:gd name="connsiteX34" fmla="*/ 2965280 w 5435563"/>
                <a:gd name="connsiteY34" fmla="*/ 1323961 h 1820108"/>
                <a:gd name="connsiteX35" fmla="*/ 2965280 w 5435563"/>
                <a:gd name="connsiteY35" fmla="*/ 716896 h 1820108"/>
                <a:gd name="connsiteX36" fmla="*/ 2993298 w 5435563"/>
                <a:gd name="connsiteY36" fmla="*/ 707556 h 1820108"/>
                <a:gd name="connsiteX37" fmla="*/ 5390616 w 5435563"/>
                <a:gd name="connsiteY37" fmla="*/ 549368 h 1820108"/>
                <a:gd name="connsiteX38" fmla="*/ 5435563 w 5435563"/>
                <a:gd name="connsiteY38" fmla="*/ 600150 h 1820108"/>
                <a:gd name="connsiteX39" fmla="*/ 5435563 w 5435563"/>
                <a:gd name="connsiteY39" fmla="*/ 796279 h 1820108"/>
                <a:gd name="connsiteX40" fmla="*/ 5346836 w 5435563"/>
                <a:gd name="connsiteY40" fmla="*/ 899013 h 1820108"/>
                <a:gd name="connsiteX41" fmla="*/ 5230096 w 5435563"/>
                <a:gd name="connsiteY41" fmla="*/ 899013 h 1820108"/>
                <a:gd name="connsiteX42" fmla="*/ 5164720 w 5435563"/>
                <a:gd name="connsiteY42" fmla="*/ 805618 h 1820108"/>
                <a:gd name="connsiteX43" fmla="*/ 5314151 w 5435563"/>
                <a:gd name="connsiteY43" fmla="*/ 572132 h 1820108"/>
                <a:gd name="connsiteX44" fmla="*/ 5390616 w 5435563"/>
                <a:gd name="connsiteY44" fmla="*/ 549368 h 1820108"/>
                <a:gd name="connsiteX45" fmla="*/ 1900577 w 5435563"/>
                <a:gd name="connsiteY45" fmla="*/ 253987 h 1820108"/>
                <a:gd name="connsiteX46" fmla="*/ 1900577 w 5435563"/>
                <a:gd name="connsiteY46" fmla="*/ 497421 h 1820108"/>
                <a:gd name="connsiteX47" fmla="*/ 1653084 w 5435563"/>
                <a:gd name="connsiteY47" fmla="*/ 497421 h 1820108"/>
                <a:gd name="connsiteX48" fmla="*/ 1676430 w 5435563"/>
                <a:gd name="connsiteY48" fmla="*/ 399354 h 1820108"/>
                <a:gd name="connsiteX49" fmla="*/ 1866942 w 5435563"/>
                <a:gd name="connsiteY49" fmla="*/ 271813 h 1820108"/>
                <a:gd name="connsiteX50" fmla="*/ 4277471 w 5435563"/>
                <a:gd name="connsiteY50" fmla="*/ 112580 h 1820108"/>
                <a:gd name="connsiteX51" fmla="*/ 4424716 w 5435563"/>
                <a:gd name="connsiteY51" fmla="*/ 157006 h 1820108"/>
                <a:gd name="connsiteX52" fmla="*/ 4702414 w 5435563"/>
                <a:gd name="connsiteY52" fmla="*/ 310632 h 1820108"/>
                <a:gd name="connsiteX53" fmla="*/ 4735105 w 5435563"/>
                <a:gd name="connsiteY53" fmla="*/ 497421 h 1820108"/>
                <a:gd name="connsiteX54" fmla="*/ 4277471 w 5435563"/>
                <a:gd name="connsiteY54" fmla="*/ 497421 h 1820108"/>
                <a:gd name="connsiteX55" fmla="*/ 2965280 w 5435563"/>
                <a:gd name="connsiteY55" fmla="*/ 3576 h 1820108"/>
                <a:gd name="connsiteX56" fmla="*/ 2965280 w 5435563"/>
                <a:gd name="connsiteY56" fmla="*/ 497421 h 1820108"/>
                <a:gd name="connsiteX57" fmla="*/ 1956613 w 5435563"/>
                <a:gd name="connsiteY57" fmla="*/ 497421 h 1820108"/>
                <a:gd name="connsiteX58" fmla="*/ 1956613 w 5435563"/>
                <a:gd name="connsiteY58" fmla="*/ 224290 h 1820108"/>
                <a:gd name="connsiteX59" fmla="*/ 2104296 w 5435563"/>
                <a:gd name="connsiteY59" fmla="*/ 146023 h 1820108"/>
                <a:gd name="connsiteX60" fmla="*/ 2773819 w 5435563"/>
                <a:gd name="connsiteY60" fmla="*/ 11769 h 1820108"/>
                <a:gd name="connsiteX61" fmla="*/ 2912984 w 5435563"/>
                <a:gd name="connsiteY61" fmla="*/ 4936 h 1820108"/>
                <a:gd name="connsiteX62" fmla="*/ 3264605 w 5435563"/>
                <a:gd name="connsiteY62" fmla="*/ 441 h 1820108"/>
                <a:gd name="connsiteX63" fmla="*/ 4054394 w 5435563"/>
                <a:gd name="connsiteY63" fmla="*/ 63362 h 1820108"/>
                <a:gd name="connsiteX64" fmla="*/ 4221435 w 5435563"/>
                <a:gd name="connsiteY64" fmla="*/ 98119 h 1820108"/>
                <a:gd name="connsiteX65" fmla="*/ 4221435 w 5435563"/>
                <a:gd name="connsiteY65" fmla="*/ 497421 h 1820108"/>
                <a:gd name="connsiteX66" fmla="*/ 3021316 w 5435563"/>
                <a:gd name="connsiteY66" fmla="*/ 497421 h 1820108"/>
                <a:gd name="connsiteX67" fmla="*/ 3021316 w 5435563"/>
                <a:gd name="connsiteY67" fmla="*/ 2120 h 1820108"/>
                <a:gd name="connsiteX68" fmla="*/ 3068413 w 5435563"/>
                <a:gd name="connsiteY68" fmla="*/ 895 h 1820108"/>
                <a:gd name="connsiteX69" fmla="*/ 3264605 w 5435563"/>
                <a:gd name="connsiteY69" fmla="*/ 441 h 182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435563" h="1820108">
                  <a:moveTo>
                    <a:pt x="4557655" y="1529428"/>
                  </a:moveTo>
                  <a:cubicBezTo>
                    <a:pt x="4513811" y="1529428"/>
                    <a:pt x="4478272" y="1564972"/>
                    <a:pt x="4478272" y="1608811"/>
                  </a:cubicBezTo>
                  <a:cubicBezTo>
                    <a:pt x="4478272" y="1652655"/>
                    <a:pt x="4513816" y="1688199"/>
                    <a:pt x="4557655" y="1688199"/>
                  </a:cubicBezTo>
                  <a:cubicBezTo>
                    <a:pt x="4601499" y="1688199"/>
                    <a:pt x="4637043" y="1652655"/>
                    <a:pt x="4637043" y="1608811"/>
                  </a:cubicBezTo>
                  <a:cubicBezTo>
                    <a:pt x="4637043" y="1564972"/>
                    <a:pt x="4601499" y="1529428"/>
                    <a:pt x="4557655" y="1529428"/>
                  </a:cubicBezTo>
                  <a:close/>
                  <a:moveTo>
                    <a:pt x="1020344" y="1519142"/>
                  </a:moveTo>
                  <a:cubicBezTo>
                    <a:pt x="976500" y="1519142"/>
                    <a:pt x="940961" y="1554686"/>
                    <a:pt x="940961" y="1598525"/>
                  </a:cubicBezTo>
                  <a:cubicBezTo>
                    <a:pt x="940961" y="1642369"/>
                    <a:pt x="976505" y="1677913"/>
                    <a:pt x="1020344" y="1677913"/>
                  </a:cubicBezTo>
                  <a:cubicBezTo>
                    <a:pt x="1064188" y="1677913"/>
                    <a:pt x="1099732" y="1642369"/>
                    <a:pt x="1099732" y="1598525"/>
                  </a:cubicBezTo>
                  <a:cubicBezTo>
                    <a:pt x="1099732" y="1554686"/>
                    <a:pt x="1064188" y="1519142"/>
                    <a:pt x="1020344" y="1519142"/>
                  </a:cubicBezTo>
                  <a:close/>
                  <a:moveTo>
                    <a:pt x="4559013" y="1390497"/>
                  </a:moveTo>
                  <a:cubicBezTo>
                    <a:pt x="4613987" y="1390497"/>
                    <a:pt x="4668962" y="1411469"/>
                    <a:pt x="4710906" y="1453414"/>
                  </a:cubicBezTo>
                  <a:cubicBezTo>
                    <a:pt x="4794789" y="1537297"/>
                    <a:pt x="4794789" y="1673305"/>
                    <a:pt x="4710906" y="1757194"/>
                  </a:cubicBezTo>
                  <a:cubicBezTo>
                    <a:pt x="4627017" y="1841077"/>
                    <a:pt x="4491009" y="1841082"/>
                    <a:pt x="4407121" y="1757194"/>
                  </a:cubicBezTo>
                  <a:cubicBezTo>
                    <a:pt x="4323237" y="1673305"/>
                    <a:pt x="4323237" y="1537302"/>
                    <a:pt x="4407121" y="1453414"/>
                  </a:cubicBezTo>
                  <a:cubicBezTo>
                    <a:pt x="4449065" y="1411469"/>
                    <a:pt x="4504039" y="1390497"/>
                    <a:pt x="4559013" y="1390497"/>
                  </a:cubicBezTo>
                  <a:close/>
                  <a:moveTo>
                    <a:pt x="1011256" y="1374632"/>
                  </a:moveTo>
                  <a:cubicBezTo>
                    <a:pt x="1066229" y="1374632"/>
                    <a:pt x="1121203" y="1395604"/>
                    <a:pt x="1163148" y="1437549"/>
                  </a:cubicBezTo>
                  <a:cubicBezTo>
                    <a:pt x="1247031" y="1521432"/>
                    <a:pt x="1247031" y="1657440"/>
                    <a:pt x="1163148" y="1741329"/>
                  </a:cubicBezTo>
                  <a:cubicBezTo>
                    <a:pt x="1079259" y="1825212"/>
                    <a:pt x="943251" y="1825217"/>
                    <a:pt x="859363" y="1741329"/>
                  </a:cubicBezTo>
                  <a:cubicBezTo>
                    <a:pt x="775479" y="1657440"/>
                    <a:pt x="775479" y="1521432"/>
                    <a:pt x="859367" y="1437549"/>
                  </a:cubicBezTo>
                  <a:cubicBezTo>
                    <a:pt x="901309" y="1395604"/>
                    <a:pt x="956282" y="1374632"/>
                    <a:pt x="1011256" y="1374632"/>
                  </a:cubicBezTo>
                  <a:close/>
                  <a:moveTo>
                    <a:pt x="0" y="983067"/>
                  </a:moveTo>
                  <a:cubicBezTo>
                    <a:pt x="9339" y="983067"/>
                    <a:pt x="373578" y="983067"/>
                    <a:pt x="373578" y="983067"/>
                  </a:cubicBezTo>
                  <a:cubicBezTo>
                    <a:pt x="410936" y="983067"/>
                    <a:pt x="424947" y="1043776"/>
                    <a:pt x="401596" y="1081134"/>
                  </a:cubicBezTo>
                  <a:lnTo>
                    <a:pt x="331553" y="1179195"/>
                  </a:lnTo>
                  <a:cubicBezTo>
                    <a:pt x="322209" y="1193207"/>
                    <a:pt x="312869" y="1197874"/>
                    <a:pt x="303535" y="1197874"/>
                  </a:cubicBezTo>
                  <a:lnTo>
                    <a:pt x="56037" y="1197874"/>
                  </a:lnTo>
                  <a:cubicBezTo>
                    <a:pt x="23351" y="1197874"/>
                    <a:pt x="0" y="1174528"/>
                    <a:pt x="0" y="1141838"/>
                  </a:cubicBezTo>
                  <a:cubicBezTo>
                    <a:pt x="0" y="1081134"/>
                    <a:pt x="0" y="1015758"/>
                    <a:pt x="0" y="983067"/>
                  </a:cubicBezTo>
                  <a:close/>
                  <a:moveTo>
                    <a:pt x="2993298" y="707556"/>
                  </a:moveTo>
                  <a:cubicBezTo>
                    <a:pt x="3007305" y="707556"/>
                    <a:pt x="3021316" y="712228"/>
                    <a:pt x="3021316" y="716896"/>
                  </a:cubicBezTo>
                  <a:lnTo>
                    <a:pt x="3021316" y="1323961"/>
                  </a:lnTo>
                  <a:cubicBezTo>
                    <a:pt x="3016649" y="1328628"/>
                    <a:pt x="3007305" y="1333300"/>
                    <a:pt x="2993298" y="1333300"/>
                  </a:cubicBezTo>
                  <a:cubicBezTo>
                    <a:pt x="2979287" y="1333300"/>
                    <a:pt x="2965280" y="1328628"/>
                    <a:pt x="2965280" y="1323961"/>
                  </a:cubicBezTo>
                  <a:lnTo>
                    <a:pt x="2965280" y="716896"/>
                  </a:lnTo>
                  <a:cubicBezTo>
                    <a:pt x="2965280" y="712228"/>
                    <a:pt x="2979287" y="707556"/>
                    <a:pt x="2993298" y="707556"/>
                  </a:cubicBezTo>
                  <a:close/>
                  <a:moveTo>
                    <a:pt x="5390616" y="549368"/>
                  </a:moveTo>
                  <a:cubicBezTo>
                    <a:pt x="5415716" y="554621"/>
                    <a:pt x="5435563" y="572132"/>
                    <a:pt x="5435563" y="600150"/>
                  </a:cubicBezTo>
                  <a:lnTo>
                    <a:pt x="5435563" y="796279"/>
                  </a:lnTo>
                  <a:cubicBezTo>
                    <a:pt x="5435563" y="852315"/>
                    <a:pt x="5407545" y="903685"/>
                    <a:pt x="5346836" y="899013"/>
                  </a:cubicBezTo>
                  <a:lnTo>
                    <a:pt x="5230096" y="899013"/>
                  </a:lnTo>
                  <a:cubicBezTo>
                    <a:pt x="5178731" y="899013"/>
                    <a:pt x="5146041" y="852315"/>
                    <a:pt x="5164720" y="805618"/>
                  </a:cubicBezTo>
                  <a:cubicBezTo>
                    <a:pt x="5197410" y="721563"/>
                    <a:pt x="5230096" y="646847"/>
                    <a:pt x="5314151" y="572132"/>
                  </a:cubicBezTo>
                  <a:cubicBezTo>
                    <a:pt x="5335164" y="551119"/>
                    <a:pt x="5365517" y="544114"/>
                    <a:pt x="5390616" y="549368"/>
                  </a:cubicBezTo>
                  <a:close/>
                  <a:moveTo>
                    <a:pt x="1900577" y="253987"/>
                  </a:moveTo>
                  <a:lnTo>
                    <a:pt x="1900577" y="497421"/>
                  </a:lnTo>
                  <a:lnTo>
                    <a:pt x="1653084" y="497421"/>
                  </a:lnTo>
                  <a:cubicBezTo>
                    <a:pt x="1611054" y="497421"/>
                    <a:pt x="1653084" y="418033"/>
                    <a:pt x="1676430" y="399354"/>
                  </a:cubicBezTo>
                  <a:cubicBezTo>
                    <a:pt x="1733635" y="359662"/>
                    <a:pt x="1796385" y="315591"/>
                    <a:pt x="1866942" y="271813"/>
                  </a:cubicBezTo>
                  <a:close/>
                  <a:moveTo>
                    <a:pt x="4277471" y="112580"/>
                  </a:moveTo>
                  <a:lnTo>
                    <a:pt x="4424716" y="157006"/>
                  </a:lnTo>
                  <a:cubicBezTo>
                    <a:pt x="4535896" y="197446"/>
                    <a:pt x="4631639" y="247882"/>
                    <a:pt x="4702414" y="310632"/>
                  </a:cubicBezTo>
                  <a:cubicBezTo>
                    <a:pt x="4795809" y="394687"/>
                    <a:pt x="4791142" y="497421"/>
                    <a:pt x="4735105" y="497421"/>
                  </a:cubicBezTo>
                  <a:lnTo>
                    <a:pt x="4277471" y="497421"/>
                  </a:lnTo>
                  <a:close/>
                  <a:moveTo>
                    <a:pt x="2965280" y="3576"/>
                  </a:moveTo>
                  <a:lnTo>
                    <a:pt x="2965280" y="497421"/>
                  </a:lnTo>
                  <a:lnTo>
                    <a:pt x="1956613" y="497421"/>
                  </a:lnTo>
                  <a:lnTo>
                    <a:pt x="1956613" y="224290"/>
                  </a:lnTo>
                  <a:lnTo>
                    <a:pt x="2104296" y="146023"/>
                  </a:lnTo>
                  <a:cubicBezTo>
                    <a:pt x="2281163" y="68973"/>
                    <a:pt x="2498305" y="11769"/>
                    <a:pt x="2773819" y="11769"/>
                  </a:cubicBezTo>
                  <a:cubicBezTo>
                    <a:pt x="2773819" y="11769"/>
                    <a:pt x="2825697" y="8157"/>
                    <a:pt x="2912984" y="4936"/>
                  </a:cubicBezTo>
                  <a:close/>
                  <a:moveTo>
                    <a:pt x="3264605" y="441"/>
                  </a:moveTo>
                  <a:cubicBezTo>
                    <a:pt x="3500668" y="3041"/>
                    <a:pt x="3789345" y="17839"/>
                    <a:pt x="4054394" y="63362"/>
                  </a:cubicBezTo>
                  <a:lnTo>
                    <a:pt x="4221435" y="98119"/>
                  </a:lnTo>
                  <a:lnTo>
                    <a:pt x="4221435" y="497421"/>
                  </a:lnTo>
                  <a:lnTo>
                    <a:pt x="3021316" y="497421"/>
                  </a:lnTo>
                  <a:lnTo>
                    <a:pt x="3021316" y="2120"/>
                  </a:lnTo>
                  <a:lnTo>
                    <a:pt x="3068413" y="895"/>
                  </a:lnTo>
                  <a:cubicBezTo>
                    <a:pt x="3127703" y="-20"/>
                    <a:pt x="3193786" y="-338"/>
                    <a:pt x="3264605" y="441"/>
                  </a:cubicBezTo>
                  <a:close/>
                </a:path>
              </a:pathLst>
            </a:custGeom>
            <a:solidFill>
              <a:srgbClr val="FAFAFA"/>
            </a:solidFill>
            <a:ln w="9525" cap="flat">
              <a:noFill/>
              <a:prstDash val="solid"/>
              <a:miter/>
            </a:ln>
          </p:spPr>
          <p:txBody>
            <a:bodyPr wrap="square" rtlCol="0" anchor="ctr">
              <a:noAutofit/>
            </a:bodyPr>
            <a:lstStyle/>
            <a:p>
              <a:endParaRPr lang="en-US"/>
            </a:p>
          </p:txBody>
        </p:sp>
      </p:grpSp>
      <p:grpSp>
        <p:nvGrpSpPr>
          <p:cNvPr id="17" name="Group 63">
            <a:extLst>
              <a:ext uri="{FF2B5EF4-FFF2-40B4-BE49-F238E27FC236}">
                <a16:creationId xmlns:a16="http://schemas.microsoft.com/office/drawing/2014/main" id="{492D8219-51DB-4B9D-AC6F-8AB1A6FEEC4E}"/>
              </a:ext>
            </a:extLst>
          </p:cNvPr>
          <p:cNvGrpSpPr/>
          <p:nvPr/>
        </p:nvGrpSpPr>
        <p:grpSpPr>
          <a:xfrm flipH="1">
            <a:off x="5072066" y="3210825"/>
            <a:ext cx="899535" cy="346249"/>
            <a:chOff x="8760955" y="-377720"/>
            <a:chExt cx="5693435" cy="2191516"/>
          </a:xfrm>
        </p:grpSpPr>
        <p:sp>
          <p:nvSpPr>
            <p:cNvPr id="65" name="Freeform: Shape 64">
              <a:extLst>
                <a:ext uri="{FF2B5EF4-FFF2-40B4-BE49-F238E27FC236}">
                  <a16:creationId xmlns:a16="http://schemas.microsoft.com/office/drawing/2014/main" id="{FDBD3FDA-9115-423D-BEEA-B3DED8A84AB3}"/>
                </a:ext>
              </a:extLst>
            </p:cNvPr>
            <p:cNvSpPr/>
            <p:nvPr/>
          </p:nvSpPr>
          <p:spPr>
            <a:xfrm>
              <a:off x="8760955" y="-377720"/>
              <a:ext cx="5693435" cy="2191516"/>
            </a:xfrm>
            <a:custGeom>
              <a:avLst/>
              <a:gdLst>
                <a:gd name="connsiteX0" fmla="*/ 4600718 w 5693435"/>
                <a:gd name="connsiteY0" fmla="*/ 1294928 h 2191516"/>
                <a:gd name="connsiteX1" fmla="*/ 5049011 w 5693435"/>
                <a:gd name="connsiteY1" fmla="*/ 1743222 h 2191516"/>
                <a:gd name="connsiteX2" fmla="*/ 4600718 w 5693435"/>
                <a:gd name="connsiteY2" fmla="*/ 2191516 h 2191516"/>
                <a:gd name="connsiteX3" fmla="*/ 4152424 w 5693435"/>
                <a:gd name="connsiteY3" fmla="*/ 1743222 h 2191516"/>
                <a:gd name="connsiteX4" fmla="*/ 4600718 w 5693435"/>
                <a:gd name="connsiteY4" fmla="*/ 1294928 h 2191516"/>
                <a:gd name="connsiteX5" fmla="*/ 1056397 w 5693435"/>
                <a:gd name="connsiteY5" fmla="*/ 1285588 h 2191516"/>
                <a:gd name="connsiteX6" fmla="*/ 1504690 w 5693435"/>
                <a:gd name="connsiteY6" fmla="*/ 1733882 h 2191516"/>
                <a:gd name="connsiteX7" fmla="*/ 1504690 w 5693435"/>
                <a:gd name="connsiteY7" fmla="*/ 1743221 h 2191516"/>
                <a:gd name="connsiteX8" fmla="*/ 1056397 w 5693435"/>
                <a:gd name="connsiteY8" fmla="*/ 2177503 h 2191516"/>
                <a:gd name="connsiteX9" fmla="*/ 608103 w 5693435"/>
                <a:gd name="connsiteY9" fmla="*/ 1743221 h 2191516"/>
                <a:gd name="connsiteX10" fmla="*/ 608103 w 5693435"/>
                <a:gd name="connsiteY10" fmla="*/ 1733882 h 2191516"/>
                <a:gd name="connsiteX11" fmla="*/ 1056397 w 5693435"/>
                <a:gd name="connsiteY11" fmla="*/ 1285588 h 2191516"/>
                <a:gd name="connsiteX12" fmla="*/ 3178968 w 5693435"/>
                <a:gd name="connsiteY12" fmla="*/ 1 h 2191516"/>
                <a:gd name="connsiteX13" fmla="*/ 5020993 w 5693435"/>
                <a:gd name="connsiteY13" fmla="*/ 454377 h 2191516"/>
                <a:gd name="connsiteX14" fmla="*/ 5123727 w 5693435"/>
                <a:gd name="connsiteY14" fmla="*/ 491735 h 2191516"/>
                <a:gd name="connsiteX15" fmla="*/ 5459948 w 5693435"/>
                <a:gd name="connsiteY15" fmla="*/ 491735 h 2191516"/>
                <a:gd name="connsiteX16" fmla="*/ 5534663 w 5693435"/>
                <a:gd name="connsiteY16" fmla="*/ 566450 h 2191516"/>
                <a:gd name="connsiteX17" fmla="*/ 5534663 w 5693435"/>
                <a:gd name="connsiteY17" fmla="*/ 1038095 h 2191516"/>
                <a:gd name="connsiteX18" fmla="*/ 5693435 w 5693435"/>
                <a:gd name="connsiteY18" fmla="*/ 1178187 h 2191516"/>
                <a:gd name="connsiteX19" fmla="*/ 5693435 w 5693435"/>
                <a:gd name="connsiteY19" fmla="*/ 1579784 h 2191516"/>
                <a:gd name="connsiteX20" fmla="*/ 5315189 w 5693435"/>
                <a:gd name="connsiteY20" fmla="*/ 1738554 h 2191516"/>
                <a:gd name="connsiteX21" fmla="*/ 5081703 w 5693435"/>
                <a:gd name="connsiteY21" fmla="*/ 1738554 h 2191516"/>
                <a:gd name="connsiteX22" fmla="*/ 4610057 w 5693435"/>
                <a:gd name="connsiteY22" fmla="*/ 1266909 h 2191516"/>
                <a:gd name="connsiteX23" fmla="*/ 4138413 w 5693435"/>
                <a:gd name="connsiteY23" fmla="*/ 1738554 h 2191516"/>
                <a:gd name="connsiteX24" fmla="*/ 1532709 w 5693435"/>
                <a:gd name="connsiteY24" fmla="*/ 1738554 h 2191516"/>
                <a:gd name="connsiteX25" fmla="*/ 1532709 w 5693435"/>
                <a:gd name="connsiteY25" fmla="*/ 1729215 h 2191516"/>
                <a:gd name="connsiteX26" fmla="*/ 1061064 w 5693435"/>
                <a:gd name="connsiteY26" fmla="*/ 1257570 h 2191516"/>
                <a:gd name="connsiteX27" fmla="*/ 589419 w 5693435"/>
                <a:gd name="connsiteY27" fmla="*/ 1729215 h 2191516"/>
                <a:gd name="connsiteX28" fmla="*/ 589419 w 5693435"/>
                <a:gd name="connsiteY28" fmla="*/ 1738554 h 2191516"/>
                <a:gd name="connsiteX29" fmla="*/ 150470 w 5693435"/>
                <a:gd name="connsiteY29" fmla="*/ 1738554 h 2191516"/>
                <a:gd name="connsiteX30" fmla="*/ 1038 w 5693435"/>
                <a:gd name="connsiteY30" fmla="*/ 1593790 h 2191516"/>
                <a:gd name="connsiteX31" fmla="*/ 1038 w 5693435"/>
                <a:gd name="connsiteY31" fmla="*/ 1182854 h 2191516"/>
                <a:gd name="connsiteX32" fmla="*/ 337259 w 5693435"/>
                <a:gd name="connsiteY32" fmla="*/ 888664 h 2191516"/>
                <a:gd name="connsiteX33" fmla="*/ 1327241 w 5693435"/>
                <a:gd name="connsiteY33" fmla="*/ 659845 h 2191516"/>
                <a:gd name="connsiteX34" fmla="*/ 1537377 w 5693435"/>
                <a:gd name="connsiteY34" fmla="*/ 524425 h 2191516"/>
                <a:gd name="connsiteX35" fmla="*/ 2844900 w 5693435"/>
                <a:gd name="connsiteY35" fmla="*/ 1416 h 2191516"/>
                <a:gd name="connsiteX36" fmla="*/ 3178968 w 5693435"/>
                <a:gd name="connsiteY36" fmla="*/ 1 h 219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93435" h="2191516">
                  <a:moveTo>
                    <a:pt x="4600718" y="1294928"/>
                  </a:moveTo>
                  <a:cubicBezTo>
                    <a:pt x="4848304" y="1294928"/>
                    <a:pt x="5049011" y="1495636"/>
                    <a:pt x="5049011" y="1743222"/>
                  </a:cubicBezTo>
                  <a:cubicBezTo>
                    <a:pt x="5049011" y="1990808"/>
                    <a:pt x="4848304" y="2191516"/>
                    <a:pt x="4600718" y="2191516"/>
                  </a:cubicBezTo>
                  <a:cubicBezTo>
                    <a:pt x="4353132" y="2191516"/>
                    <a:pt x="4152424" y="1990808"/>
                    <a:pt x="4152424" y="1743222"/>
                  </a:cubicBezTo>
                  <a:cubicBezTo>
                    <a:pt x="4152424" y="1495636"/>
                    <a:pt x="4353132" y="1294928"/>
                    <a:pt x="4600718" y="1294928"/>
                  </a:cubicBezTo>
                  <a:close/>
                  <a:moveTo>
                    <a:pt x="1056397" y="1285588"/>
                  </a:moveTo>
                  <a:cubicBezTo>
                    <a:pt x="1299223" y="1285588"/>
                    <a:pt x="1500018" y="1486384"/>
                    <a:pt x="1504690" y="1733882"/>
                  </a:cubicBezTo>
                  <a:cubicBezTo>
                    <a:pt x="1504690" y="1733882"/>
                    <a:pt x="1504690" y="1738549"/>
                    <a:pt x="1504690" y="1743221"/>
                  </a:cubicBezTo>
                  <a:cubicBezTo>
                    <a:pt x="1495351" y="1981375"/>
                    <a:pt x="1299223" y="2177503"/>
                    <a:pt x="1056397" y="2177503"/>
                  </a:cubicBezTo>
                  <a:cubicBezTo>
                    <a:pt x="813571" y="2177503"/>
                    <a:pt x="612770" y="1986047"/>
                    <a:pt x="608103" y="1743221"/>
                  </a:cubicBezTo>
                  <a:cubicBezTo>
                    <a:pt x="608103" y="1743221"/>
                    <a:pt x="608103" y="1738549"/>
                    <a:pt x="608103" y="1733882"/>
                  </a:cubicBezTo>
                  <a:cubicBezTo>
                    <a:pt x="608103" y="1486384"/>
                    <a:pt x="808899" y="1285588"/>
                    <a:pt x="1056397" y="1285588"/>
                  </a:cubicBezTo>
                  <a:close/>
                  <a:moveTo>
                    <a:pt x="3178968" y="1"/>
                  </a:moveTo>
                  <a:cubicBezTo>
                    <a:pt x="3937179" y="-192"/>
                    <a:pt x="4547016" y="37604"/>
                    <a:pt x="5020993" y="454377"/>
                  </a:cubicBezTo>
                  <a:cubicBezTo>
                    <a:pt x="5049012" y="477728"/>
                    <a:pt x="5086370" y="491735"/>
                    <a:pt x="5123727" y="491735"/>
                  </a:cubicBezTo>
                  <a:lnTo>
                    <a:pt x="5459948" y="491735"/>
                  </a:lnTo>
                  <a:cubicBezTo>
                    <a:pt x="5501978" y="491735"/>
                    <a:pt x="5534663" y="524425"/>
                    <a:pt x="5534663" y="566450"/>
                  </a:cubicBezTo>
                  <a:lnTo>
                    <a:pt x="5534663" y="1038095"/>
                  </a:lnTo>
                  <a:cubicBezTo>
                    <a:pt x="5618719" y="1038095"/>
                    <a:pt x="5688767" y="1103471"/>
                    <a:pt x="5693435" y="1178187"/>
                  </a:cubicBezTo>
                  <a:lnTo>
                    <a:pt x="5693435" y="1579784"/>
                  </a:lnTo>
                  <a:lnTo>
                    <a:pt x="5315189" y="1738554"/>
                  </a:lnTo>
                  <a:lnTo>
                    <a:pt x="5081703" y="1738554"/>
                  </a:lnTo>
                  <a:cubicBezTo>
                    <a:pt x="5081703" y="1477050"/>
                    <a:pt x="4871563" y="1266909"/>
                    <a:pt x="4610057" y="1266909"/>
                  </a:cubicBezTo>
                  <a:cubicBezTo>
                    <a:pt x="4348553" y="1266909"/>
                    <a:pt x="4138413" y="1477050"/>
                    <a:pt x="4138413" y="1738554"/>
                  </a:cubicBezTo>
                  <a:lnTo>
                    <a:pt x="1532709" y="1738554"/>
                  </a:lnTo>
                  <a:cubicBezTo>
                    <a:pt x="1532709" y="1738554"/>
                    <a:pt x="1532709" y="1733882"/>
                    <a:pt x="1532709" y="1729215"/>
                  </a:cubicBezTo>
                  <a:cubicBezTo>
                    <a:pt x="1532709" y="1467710"/>
                    <a:pt x="1322569" y="1257570"/>
                    <a:pt x="1061064" y="1257570"/>
                  </a:cubicBezTo>
                  <a:cubicBezTo>
                    <a:pt x="799559" y="1257570"/>
                    <a:pt x="589419" y="1467710"/>
                    <a:pt x="589419" y="1729215"/>
                  </a:cubicBezTo>
                  <a:cubicBezTo>
                    <a:pt x="589419" y="1729215"/>
                    <a:pt x="589419" y="1733882"/>
                    <a:pt x="589419" y="1738554"/>
                  </a:cubicBezTo>
                  <a:lnTo>
                    <a:pt x="150470" y="1738554"/>
                  </a:lnTo>
                  <a:cubicBezTo>
                    <a:pt x="71082" y="1738554"/>
                    <a:pt x="1038" y="1673178"/>
                    <a:pt x="1038" y="1593790"/>
                  </a:cubicBezTo>
                  <a:lnTo>
                    <a:pt x="1038" y="1182854"/>
                  </a:lnTo>
                  <a:cubicBezTo>
                    <a:pt x="1038" y="1182854"/>
                    <a:pt x="-36319" y="986726"/>
                    <a:pt x="337259" y="888664"/>
                  </a:cubicBezTo>
                  <a:cubicBezTo>
                    <a:pt x="608103" y="818616"/>
                    <a:pt x="1061064" y="729893"/>
                    <a:pt x="1327241" y="659845"/>
                  </a:cubicBezTo>
                  <a:cubicBezTo>
                    <a:pt x="1439315" y="631827"/>
                    <a:pt x="1476667" y="575790"/>
                    <a:pt x="1537377" y="524425"/>
                  </a:cubicBezTo>
                  <a:cubicBezTo>
                    <a:pt x="1714826" y="370322"/>
                    <a:pt x="2242508" y="6083"/>
                    <a:pt x="2844900" y="1416"/>
                  </a:cubicBezTo>
                  <a:cubicBezTo>
                    <a:pt x="2959308" y="832"/>
                    <a:pt x="3070652" y="29"/>
                    <a:pt x="3178968" y="1"/>
                  </a:cubicBezTo>
                  <a:close/>
                </a:path>
              </a:pathLst>
            </a:custGeom>
            <a:solidFill>
              <a:schemeClr val="accent2"/>
            </a:solidFill>
            <a:ln w="9525" cap="flat">
              <a:noFill/>
              <a:prstDash val="solid"/>
              <a:miter/>
            </a:ln>
          </p:spPr>
          <p:txBody>
            <a:bodyPr wrap="square" rtlCol="0" anchor="ctr">
              <a:noAutofit/>
            </a:bodyPr>
            <a:lstStyle/>
            <a:p>
              <a:endParaRPr lang="en-US"/>
            </a:p>
          </p:txBody>
        </p:sp>
        <p:sp>
          <p:nvSpPr>
            <p:cNvPr id="66" name="Freeform: Shape 65">
              <a:extLst>
                <a:ext uri="{FF2B5EF4-FFF2-40B4-BE49-F238E27FC236}">
                  <a16:creationId xmlns:a16="http://schemas.microsoft.com/office/drawing/2014/main" id="{7A5F44E3-B485-472E-93D9-E51F3D17CFA6}"/>
                </a:ext>
              </a:extLst>
            </p:cNvPr>
            <p:cNvSpPr/>
            <p:nvPr/>
          </p:nvSpPr>
          <p:spPr>
            <a:xfrm>
              <a:off x="8804018" y="-238642"/>
              <a:ext cx="5435563" cy="1820108"/>
            </a:xfrm>
            <a:custGeom>
              <a:avLst/>
              <a:gdLst>
                <a:gd name="connsiteX0" fmla="*/ 4557655 w 5435563"/>
                <a:gd name="connsiteY0" fmla="*/ 1529428 h 1820108"/>
                <a:gd name="connsiteX1" fmla="*/ 4478272 w 5435563"/>
                <a:gd name="connsiteY1" fmla="*/ 1608811 h 1820108"/>
                <a:gd name="connsiteX2" fmla="*/ 4557655 w 5435563"/>
                <a:gd name="connsiteY2" fmla="*/ 1688199 h 1820108"/>
                <a:gd name="connsiteX3" fmla="*/ 4637043 w 5435563"/>
                <a:gd name="connsiteY3" fmla="*/ 1608811 h 1820108"/>
                <a:gd name="connsiteX4" fmla="*/ 4557655 w 5435563"/>
                <a:gd name="connsiteY4" fmla="*/ 1529428 h 1820108"/>
                <a:gd name="connsiteX5" fmla="*/ 1020344 w 5435563"/>
                <a:gd name="connsiteY5" fmla="*/ 1519142 h 1820108"/>
                <a:gd name="connsiteX6" fmla="*/ 940961 w 5435563"/>
                <a:gd name="connsiteY6" fmla="*/ 1598525 h 1820108"/>
                <a:gd name="connsiteX7" fmla="*/ 1020344 w 5435563"/>
                <a:gd name="connsiteY7" fmla="*/ 1677913 h 1820108"/>
                <a:gd name="connsiteX8" fmla="*/ 1099732 w 5435563"/>
                <a:gd name="connsiteY8" fmla="*/ 1598525 h 1820108"/>
                <a:gd name="connsiteX9" fmla="*/ 1020344 w 5435563"/>
                <a:gd name="connsiteY9" fmla="*/ 1519142 h 1820108"/>
                <a:gd name="connsiteX10" fmla="*/ 4559013 w 5435563"/>
                <a:gd name="connsiteY10" fmla="*/ 1390497 h 1820108"/>
                <a:gd name="connsiteX11" fmla="*/ 4710906 w 5435563"/>
                <a:gd name="connsiteY11" fmla="*/ 1453414 h 1820108"/>
                <a:gd name="connsiteX12" fmla="*/ 4710906 w 5435563"/>
                <a:gd name="connsiteY12" fmla="*/ 1757194 h 1820108"/>
                <a:gd name="connsiteX13" fmla="*/ 4407121 w 5435563"/>
                <a:gd name="connsiteY13" fmla="*/ 1757194 h 1820108"/>
                <a:gd name="connsiteX14" fmla="*/ 4407121 w 5435563"/>
                <a:gd name="connsiteY14" fmla="*/ 1453414 h 1820108"/>
                <a:gd name="connsiteX15" fmla="*/ 4559013 w 5435563"/>
                <a:gd name="connsiteY15" fmla="*/ 1390497 h 1820108"/>
                <a:gd name="connsiteX16" fmla="*/ 1011256 w 5435563"/>
                <a:gd name="connsiteY16" fmla="*/ 1374632 h 1820108"/>
                <a:gd name="connsiteX17" fmla="*/ 1163148 w 5435563"/>
                <a:gd name="connsiteY17" fmla="*/ 1437549 h 1820108"/>
                <a:gd name="connsiteX18" fmla="*/ 1163148 w 5435563"/>
                <a:gd name="connsiteY18" fmla="*/ 1741329 h 1820108"/>
                <a:gd name="connsiteX19" fmla="*/ 859363 w 5435563"/>
                <a:gd name="connsiteY19" fmla="*/ 1741329 h 1820108"/>
                <a:gd name="connsiteX20" fmla="*/ 859367 w 5435563"/>
                <a:gd name="connsiteY20" fmla="*/ 1437549 h 1820108"/>
                <a:gd name="connsiteX21" fmla="*/ 1011256 w 5435563"/>
                <a:gd name="connsiteY21" fmla="*/ 1374632 h 1820108"/>
                <a:gd name="connsiteX22" fmla="*/ 0 w 5435563"/>
                <a:gd name="connsiteY22" fmla="*/ 983067 h 1820108"/>
                <a:gd name="connsiteX23" fmla="*/ 373578 w 5435563"/>
                <a:gd name="connsiteY23" fmla="*/ 983067 h 1820108"/>
                <a:gd name="connsiteX24" fmla="*/ 401596 w 5435563"/>
                <a:gd name="connsiteY24" fmla="*/ 1081134 h 1820108"/>
                <a:gd name="connsiteX25" fmla="*/ 331553 w 5435563"/>
                <a:gd name="connsiteY25" fmla="*/ 1179195 h 1820108"/>
                <a:gd name="connsiteX26" fmla="*/ 303535 w 5435563"/>
                <a:gd name="connsiteY26" fmla="*/ 1197874 h 1820108"/>
                <a:gd name="connsiteX27" fmla="*/ 56037 w 5435563"/>
                <a:gd name="connsiteY27" fmla="*/ 1197874 h 1820108"/>
                <a:gd name="connsiteX28" fmla="*/ 0 w 5435563"/>
                <a:gd name="connsiteY28" fmla="*/ 1141838 h 1820108"/>
                <a:gd name="connsiteX29" fmla="*/ 0 w 5435563"/>
                <a:gd name="connsiteY29" fmla="*/ 983067 h 1820108"/>
                <a:gd name="connsiteX30" fmla="*/ 2993298 w 5435563"/>
                <a:gd name="connsiteY30" fmla="*/ 707556 h 1820108"/>
                <a:gd name="connsiteX31" fmla="*/ 3021316 w 5435563"/>
                <a:gd name="connsiteY31" fmla="*/ 716896 h 1820108"/>
                <a:gd name="connsiteX32" fmla="*/ 3021316 w 5435563"/>
                <a:gd name="connsiteY32" fmla="*/ 1323961 h 1820108"/>
                <a:gd name="connsiteX33" fmla="*/ 2993298 w 5435563"/>
                <a:gd name="connsiteY33" fmla="*/ 1333300 h 1820108"/>
                <a:gd name="connsiteX34" fmla="*/ 2965280 w 5435563"/>
                <a:gd name="connsiteY34" fmla="*/ 1323961 h 1820108"/>
                <a:gd name="connsiteX35" fmla="*/ 2965280 w 5435563"/>
                <a:gd name="connsiteY35" fmla="*/ 716896 h 1820108"/>
                <a:gd name="connsiteX36" fmla="*/ 2993298 w 5435563"/>
                <a:gd name="connsiteY36" fmla="*/ 707556 h 1820108"/>
                <a:gd name="connsiteX37" fmla="*/ 5390616 w 5435563"/>
                <a:gd name="connsiteY37" fmla="*/ 549368 h 1820108"/>
                <a:gd name="connsiteX38" fmla="*/ 5435563 w 5435563"/>
                <a:gd name="connsiteY38" fmla="*/ 600150 h 1820108"/>
                <a:gd name="connsiteX39" fmla="*/ 5435563 w 5435563"/>
                <a:gd name="connsiteY39" fmla="*/ 796279 h 1820108"/>
                <a:gd name="connsiteX40" fmla="*/ 5346836 w 5435563"/>
                <a:gd name="connsiteY40" fmla="*/ 899013 h 1820108"/>
                <a:gd name="connsiteX41" fmla="*/ 5230096 w 5435563"/>
                <a:gd name="connsiteY41" fmla="*/ 899013 h 1820108"/>
                <a:gd name="connsiteX42" fmla="*/ 5164720 w 5435563"/>
                <a:gd name="connsiteY42" fmla="*/ 805618 h 1820108"/>
                <a:gd name="connsiteX43" fmla="*/ 5314151 w 5435563"/>
                <a:gd name="connsiteY43" fmla="*/ 572132 h 1820108"/>
                <a:gd name="connsiteX44" fmla="*/ 5390616 w 5435563"/>
                <a:gd name="connsiteY44" fmla="*/ 549368 h 1820108"/>
                <a:gd name="connsiteX45" fmla="*/ 1900577 w 5435563"/>
                <a:gd name="connsiteY45" fmla="*/ 253987 h 1820108"/>
                <a:gd name="connsiteX46" fmla="*/ 1900577 w 5435563"/>
                <a:gd name="connsiteY46" fmla="*/ 497421 h 1820108"/>
                <a:gd name="connsiteX47" fmla="*/ 1653084 w 5435563"/>
                <a:gd name="connsiteY47" fmla="*/ 497421 h 1820108"/>
                <a:gd name="connsiteX48" fmla="*/ 1676430 w 5435563"/>
                <a:gd name="connsiteY48" fmla="*/ 399354 h 1820108"/>
                <a:gd name="connsiteX49" fmla="*/ 1866942 w 5435563"/>
                <a:gd name="connsiteY49" fmla="*/ 271813 h 1820108"/>
                <a:gd name="connsiteX50" fmla="*/ 4277471 w 5435563"/>
                <a:gd name="connsiteY50" fmla="*/ 112580 h 1820108"/>
                <a:gd name="connsiteX51" fmla="*/ 4424716 w 5435563"/>
                <a:gd name="connsiteY51" fmla="*/ 157006 h 1820108"/>
                <a:gd name="connsiteX52" fmla="*/ 4702414 w 5435563"/>
                <a:gd name="connsiteY52" fmla="*/ 310632 h 1820108"/>
                <a:gd name="connsiteX53" fmla="*/ 4735105 w 5435563"/>
                <a:gd name="connsiteY53" fmla="*/ 497421 h 1820108"/>
                <a:gd name="connsiteX54" fmla="*/ 4277471 w 5435563"/>
                <a:gd name="connsiteY54" fmla="*/ 497421 h 1820108"/>
                <a:gd name="connsiteX55" fmla="*/ 2965280 w 5435563"/>
                <a:gd name="connsiteY55" fmla="*/ 3576 h 1820108"/>
                <a:gd name="connsiteX56" fmla="*/ 2965280 w 5435563"/>
                <a:gd name="connsiteY56" fmla="*/ 497421 h 1820108"/>
                <a:gd name="connsiteX57" fmla="*/ 1956613 w 5435563"/>
                <a:gd name="connsiteY57" fmla="*/ 497421 h 1820108"/>
                <a:gd name="connsiteX58" fmla="*/ 1956613 w 5435563"/>
                <a:gd name="connsiteY58" fmla="*/ 224290 h 1820108"/>
                <a:gd name="connsiteX59" fmla="*/ 2104296 w 5435563"/>
                <a:gd name="connsiteY59" fmla="*/ 146023 h 1820108"/>
                <a:gd name="connsiteX60" fmla="*/ 2773819 w 5435563"/>
                <a:gd name="connsiteY60" fmla="*/ 11769 h 1820108"/>
                <a:gd name="connsiteX61" fmla="*/ 2912984 w 5435563"/>
                <a:gd name="connsiteY61" fmla="*/ 4936 h 1820108"/>
                <a:gd name="connsiteX62" fmla="*/ 3264605 w 5435563"/>
                <a:gd name="connsiteY62" fmla="*/ 441 h 1820108"/>
                <a:gd name="connsiteX63" fmla="*/ 4054394 w 5435563"/>
                <a:gd name="connsiteY63" fmla="*/ 63362 h 1820108"/>
                <a:gd name="connsiteX64" fmla="*/ 4221435 w 5435563"/>
                <a:gd name="connsiteY64" fmla="*/ 98119 h 1820108"/>
                <a:gd name="connsiteX65" fmla="*/ 4221435 w 5435563"/>
                <a:gd name="connsiteY65" fmla="*/ 497421 h 1820108"/>
                <a:gd name="connsiteX66" fmla="*/ 3021316 w 5435563"/>
                <a:gd name="connsiteY66" fmla="*/ 497421 h 1820108"/>
                <a:gd name="connsiteX67" fmla="*/ 3021316 w 5435563"/>
                <a:gd name="connsiteY67" fmla="*/ 2120 h 1820108"/>
                <a:gd name="connsiteX68" fmla="*/ 3068413 w 5435563"/>
                <a:gd name="connsiteY68" fmla="*/ 895 h 1820108"/>
                <a:gd name="connsiteX69" fmla="*/ 3264605 w 5435563"/>
                <a:gd name="connsiteY69" fmla="*/ 441 h 182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435563" h="1820108">
                  <a:moveTo>
                    <a:pt x="4557655" y="1529428"/>
                  </a:moveTo>
                  <a:cubicBezTo>
                    <a:pt x="4513811" y="1529428"/>
                    <a:pt x="4478272" y="1564972"/>
                    <a:pt x="4478272" y="1608811"/>
                  </a:cubicBezTo>
                  <a:cubicBezTo>
                    <a:pt x="4478272" y="1652655"/>
                    <a:pt x="4513816" y="1688199"/>
                    <a:pt x="4557655" y="1688199"/>
                  </a:cubicBezTo>
                  <a:cubicBezTo>
                    <a:pt x="4601499" y="1688199"/>
                    <a:pt x="4637043" y="1652655"/>
                    <a:pt x="4637043" y="1608811"/>
                  </a:cubicBezTo>
                  <a:cubicBezTo>
                    <a:pt x="4637043" y="1564972"/>
                    <a:pt x="4601499" y="1529428"/>
                    <a:pt x="4557655" y="1529428"/>
                  </a:cubicBezTo>
                  <a:close/>
                  <a:moveTo>
                    <a:pt x="1020344" y="1519142"/>
                  </a:moveTo>
                  <a:cubicBezTo>
                    <a:pt x="976500" y="1519142"/>
                    <a:pt x="940961" y="1554686"/>
                    <a:pt x="940961" y="1598525"/>
                  </a:cubicBezTo>
                  <a:cubicBezTo>
                    <a:pt x="940961" y="1642369"/>
                    <a:pt x="976505" y="1677913"/>
                    <a:pt x="1020344" y="1677913"/>
                  </a:cubicBezTo>
                  <a:cubicBezTo>
                    <a:pt x="1064188" y="1677913"/>
                    <a:pt x="1099732" y="1642369"/>
                    <a:pt x="1099732" y="1598525"/>
                  </a:cubicBezTo>
                  <a:cubicBezTo>
                    <a:pt x="1099732" y="1554686"/>
                    <a:pt x="1064188" y="1519142"/>
                    <a:pt x="1020344" y="1519142"/>
                  </a:cubicBezTo>
                  <a:close/>
                  <a:moveTo>
                    <a:pt x="4559013" y="1390497"/>
                  </a:moveTo>
                  <a:cubicBezTo>
                    <a:pt x="4613987" y="1390497"/>
                    <a:pt x="4668962" y="1411469"/>
                    <a:pt x="4710906" y="1453414"/>
                  </a:cubicBezTo>
                  <a:cubicBezTo>
                    <a:pt x="4794789" y="1537297"/>
                    <a:pt x="4794789" y="1673305"/>
                    <a:pt x="4710906" y="1757194"/>
                  </a:cubicBezTo>
                  <a:cubicBezTo>
                    <a:pt x="4627017" y="1841077"/>
                    <a:pt x="4491009" y="1841082"/>
                    <a:pt x="4407121" y="1757194"/>
                  </a:cubicBezTo>
                  <a:cubicBezTo>
                    <a:pt x="4323237" y="1673305"/>
                    <a:pt x="4323237" y="1537302"/>
                    <a:pt x="4407121" y="1453414"/>
                  </a:cubicBezTo>
                  <a:cubicBezTo>
                    <a:pt x="4449065" y="1411469"/>
                    <a:pt x="4504039" y="1390497"/>
                    <a:pt x="4559013" y="1390497"/>
                  </a:cubicBezTo>
                  <a:close/>
                  <a:moveTo>
                    <a:pt x="1011256" y="1374632"/>
                  </a:moveTo>
                  <a:cubicBezTo>
                    <a:pt x="1066229" y="1374632"/>
                    <a:pt x="1121203" y="1395604"/>
                    <a:pt x="1163148" y="1437549"/>
                  </a:cubicBezTo>
                  <a:cubicBezTo>
                    <a:pt x="1247031" y="1521432"/>
                    <a:pt x="1247031" y="1657440"/>
                    <a:pt x="1163148" y="1741329"/>
                  </a:cubicBezTo>
                  <a:cubicBezTo>
                    <a:pt x="1079259" y="1825212"/>
                    <a:pt x="943251" y="1825217"/>
                    <a:pt x="859363" y="1741329"/>
                  </a:cubicBezTo>
                  <a:cubicBezTo>
                    <a:pt x="775479" y="1657440"/>
                    <a:pt x="775479" y="1521432"/>
                    <a:pt x="859367" y="1437549"/>
                  </a:cubicBezTo>
                  <a:cubicBezTo>
                    <a:pt x="901309" y="1395604"/>
                    <a:pt x="956282" y="1374632"/>
                    <a:pt x="1011256" y="1374632"/>
                  </a:cubicBezTo>
                  <a:close/>
                  <a:moveTo>
                    <a:pt x="0" y="983067"/>
                  </a:moveTo>
                  <a:cubicBezTo>
                    <a:pt x="9339" y="983067"/>
                    <a:pt x="373578" y="983067"/>
                    <a:pt x="373578" y="983067"/>
                  </a:cubicBezTo>
                  <a:cubicBezTo>
                    <a:pt x="410936" y="983067"/>
                    <a:pt x="424947" y="1043776"/>
                    <a:pt x="401596" y="1081134"/>
                  </a:cubicBezTo>
                  <a:lnTo>
                    <a:pt x="331553" y="1179195"/>
                  </a:lnTo>
                  <a:cubicBezTo>
                    <a:pt x="322209" y="1193207"/>
                    <a:pt x="312869" y="1197874"/>
                    <a:pt x="303535" y="1197874"/>
                  </a:cubicBezTo>
                  <a:lnTo>
                    <a:pt x="56037" y="1197874"/>
                  </a:lnTo>
                  <a:cubicBezTo>
                    <a:pt x="23351" y="1197874"/>
                    <a:pt x="0" y="1174528"/>
                    <a:pt x="0" y="1141838"/>
                  </a:cubicBezTo>
                  <a:cubicBezTo>
                    <a:pt x="0" y="1081134"/>
                    <a:pt x="0" y="1015758"/>
                    <a:pt x="0" y="983067"/>
                  </a:cubicBezTo>
                  <a:close/>
                  <a:moveTo>
                    <a:pt x="2993298" y="707556"/>
                  </a:moveTo>
                  <a:cubicBezTo>
                    <a:pt x="3007305" y="707556"/>
                    <a:pt x="3021316" y="712228"/>
                    <a:pt x="3021316" y="716896"/>
                  </a:cubicBezTo>
                  <a:lnTo>
                    <a:pt x="3021316" y="1323961"/>
                  </a:lnTo>
                  <a:cubicBezTo>
                    <a:pt x="3016649" y="1328628"/>
                    <a:pt x="3007305" y="1333300"/>
                    <a:pt x="2993298" y="1333300"/>
                  </a:cubicBezTo>
                  <a:cubicBezTo>
                    <a:pt x="2979287" y="1333300"/>
                    <a:pt x="2965280" y="1328628"/>
                    <a:pt x="2965280" y="1323961"/>
                  </a:cubicBezTo>
                  <a:lnTo>
                    <a:pt x="2965280" y="716896"/>
                  </a:lnTo>
                  <a:cubicBezTo>
                    <a:pt x="2965280" y="712228"/>
                    <a:pt x="2979287" y="707556"/>
                    <a:pt x="2993298" y="707556"/>
                  </a:cubicBezTo>
                  <a:close/>
                  <a:moveTo>
                    <a:pt x="5390616" y="549368"/>
                  </a:moveTo>
                  <a:cubicBezTo>
                    <a:pt x="5415716" y="554621"/>
                    <a:pt x="5435563" y="572132"/>
                    <a:pt x="5435563" y="600150"/>
                  </a:cubicBezTo>
                  <a:lnTo>
                    <a:pt x="5435563" y="796279"/>
                  </a:lnTo>
                  <a:cubicBezTo>
                    <a:pt x="5435563" y="852315"/>
                    <a:pt x="5407545" y="903685"/>
                    <a:pt x="5346836" y="899013"/>
                  </a:cubicBezTo>
                  <a:lnTo>
                    <a:pt x="5230096" y="899013"/>
                  </a:lnTo>
                  <a:cubicBezTo>
                    <a:pt x="5178731" y="899013"/>
                    <a:pt x="5146041" y="852315"/>
                    <a:pt x="5164720" y="805618"/>
                  </a:cubicBezTo>
                  <a:cubicBezTo>
                    <a:pt x="5197410" y="721563"/>
                    <a:pt x="5230096" y="646847"/>
                    <a:pt x="5314151" y="572132"/>
                  </a:cubicBezTo>
                  <a:cubicBezTo>
                    <a:pt x="5335164" y="551119"/>
                    <a:pt x="5365517" y="544114"/>
                    <a:pt x="5390616" y="549368"/>
                  </a:cubicBezTo>
                  <a:close/>
                  <a:moveTo>
                    <a:pt x="1900577" y="253987"/>
                  </a:moveTo>
                  <a:lnTo>
                    <a:pt x="1900577" y="497421"/>
                  </a:lnTo>
                  <a:lnTo>
                    <a:pt x="1653084" y="497421"/>
                  </a:lnTo>
                  <a:cubicBezTo>
                    <a:pt x="1611054" y="497421"/>
                    <a:pt x="1653084" y="418033"/>
                    <a:pt x="1676430" y="399354"/>
                  </a:cubicBezTo>
                  <a:cubicBezTo>
                    <a:pt x="1733635" y="359662"/>
                    <a:pt x="1796385" y="315591"/>
                    <a:pt x="1866942" y="271813"/>
                  </a:cubicBezTo>
                  <a:close/>
                  <a:moveTo>
                    <a:pt x="4277471" y="112580"/>
                  </a:moveTo>
                  <a:lnTo>
                    <a:pt x="4424716" y="157006"/>
                  </a:lnTo>
                  <a:cubicBezTo>
                    <a:pt x="4535896" y="197446"/>
                    <a:pt x="4631639" y="247882"/>
                    <a:pt x="4702414" y="310632"/>
                  </a:cubicBezTo>
                  <a:cubicBezTo>
                    <a:pt x="4795809" y="394687"/>
                    <a:pt x="4791142" y="497421"/>
                    <a:pt x="4735105" y="497421"/>
                  </a:cubicBezTo>
                  <a:lnTo>
                    <a:pt x="4277471" y="497421"/>
                  </a:lnTo>
                  <a:close/>
                  <a:moveTo>
                    <a:pt x="2965280" y="3576"/>
                  </a:moveTo>
                  <a:lnTo>
                    <a:pt x="2965280" y="497421"/>
                  </a:lnTo>
                  <a:lnTo>
                    <a:pt x="1956613" y="497421"/>
                  </a:lnTo>
                  <a:lnTo>
                    <a:pt x="1956613" y="224290"/>
                  </a:lnTo>
                  <a:lnTo>
                    <a:pt x="2104296" y="146023"/>
                  </a:lnTo>
                  <a:cubicBezTo>
                    <a:pt x="2281163" y="68973"/>
                    <a:pt x="2498305" y="11769"/>
                    <a:pt x="2773819" y="11769"/>
                  </a:cubicBezTo>
                  <a:cubicBezTo>
                    <a:pt x="2773819" y="11769"/>
                    <a:pt x="2825697" y="8157"/>
                    <a:pt x="2912984" y="4936"/>
                  </a:cubicBezTo>
                  <a:close/>
                  <a:moveTo>
                    <a:pt x="3264605" y="441"/>
                  </a:moveTo>
                  <a:cubicBezTo>
                    <a:pt x="3500668" y="3041"/>
                    <a:pt x="3789345" y="17839"/>
                    <a:pt x="4054394" y="63362"/>
                  </a:cubicBezTo>
                  <a:lnTo>
                    <a:pt x="4221435" y="98119"/>
                  </a:lnTo>
                  <a:lnTo>
                    <a:pt x="4221435" y="497421"/>
                  </a:lnTo>
                  <a:lnTo>
                    <a:pt x="3021316" y="497421"/>
                  </a:lnTo>
                  <a:lnTo>
                    <a:pt x="3021316" y="2120"/>
                  </a:lnTo>
                  <a:lnTo>
                    <a:pt x="3068413" y="895"/>
                  </a:lnTo>
                  <a:cubicBezTo>
                    <a:pt x="3127703" y="-20"/>
                    <a:pt x="3193786" y="-338"/>
                    <a:pt x="3264605" y="441"/>
                  </a:cubicBezTo>
                  <a:close/>
                </a:path>
              </a:pathLst>
            </a:custGeom>
            <a:solidFill>
              <a:srgbClr val="FAFAFA"/>
            </a:solidFill>
            <a:ln w="9525" cap="flat">
              <a:noFill/>
              <a:prstDash val="solid"/>
              <a:miter/>
            </a:ln>
          </p:spPr>
          <p:txBody>
            <a:bodyPr wrap="square" rtlCol="0" anchor="ctr">
              <a:noAutofit/>
            </a:bodyPr>
            <a:lstStyle/>
            <a:p>
              <a:endParaRPr lang="en-US"/>
            </a:p>
          </p:txBody>
        </p:sp>
      </p:grpSp>
      <p:grpSp>
        <p:nvGrpSpPr>
          <p:cNvPr id="20" name="Group 66">
            <a:extLst>
              <a:ext uri="{FF2B5EF4-FFF2-40B4-BE49-F238E27FC236}">
                <a16:creationId xmlns:a16="http://schemas.microsoft.com/office/drawing/2014/main" id="{89AA3FD9-DC26-48C2-8AA1-CDDB8A793831}"/>
              </a:ext>
            </a:extLst>
          </p:cNvPr>
          <p:cNvGrpSpPr/>
          <p:nvPr/>
        </p:nvGrpSpPr>
        <p:grpSpPr>
          <a:xfrm flipH="1">
            <a:off x="6744299" y="2227705"/>
            <a:ext cx="899535" cy="346249"/>
            <a:chOff x="8760955" y="-377720"/>
            <a:chExt cx="5693435" cy="2191516"/>
          </a:xfrm>
        </p:grpSpPr>
        <p:sp>
          <p:nvSpPr>
            <p:cNvPr id="68" name="Freeform: Shape 67">
              <a:extLst>
                <a:ext uri="{FF2B5EF4-FFF2-40B4-BE49-F238E27FC236}">
                  <a16:creationId xmlns:a16="http://schemas.microsoft.com/office/drawing/2014/main" id="{AFFA49E2-DF93-49BD-B41C-65E2DF9B0246}"/>
                </a:ext>
              </a:extLst>
            </p:cNvPr>
            <p:cNvSpPr/>
            <p:nvPr/>
          </p:nvSpPr>
          <p:spPr>
            <a:xfrm>
              <a:off x="8760955" y="-377720"/>
              <a:ext cx="5693435" cy="2191516"/>
            </a:xfrm>
            <a:custGeom>
              <a:avLst/>
              <a:gdLst>
                <a:gd name="connsiteX0" fmla="*/ 4600718 w 5693435"/>
                <a:gd name="connsiteY0" fmla="*/ 1294928 h 2191516"/>
                <a:gd name="connsiteX1" fmla="*/ 5049011 w 5693435"/>
                <a:gd name="connsiteY1" fmla="*/ 1743222 h 2191516"/>
                <a:gd name="connsiteX2" fmla="*/ 4600718 w 5693435"/>
                <a:gd name="connsiteY2" fmla="*/ 2191516 h 2191516"/>
                <a:gd name="connsiteX3" fmla="*/ 4152424 w 5693435"/>
                <a:gd name="connsiteY3" fmla="*/ 1743222 h 2191516"/>
                <a:gd name="connsiteX4" fmla="*/ 4600718 w 5693435"/>
                <a:gd name="connsiteY4" fmla="*/ 1294928 h 2191516"/>
                <a:gd name="connsiteX5" fmla="*/ 1056397 w 5693435"/>
                <a:gd name="connsiteY5" fmla="*/ 1285588 h 2191516"/>
                <a:gd name="connsiteX6" fmla="*/ 1504690 w 5693435"/>
                <a:gd name="connsiteY6" fmla="*/ 1733882 h 2191516"/>
                <a:gd name="connsiteX7" fmla="*/ 1504690 w 5693435"/>
                <a:gd name="connsiteY7" fmla="*/ 1743221 h 2191516"/>
                <a:gd name="connsiteX8" fmla="*/ 1056397 w 5693435"/>
                <a:gd name="connsiteY8" fmla="*/ 2177503 h 2191516"/>
                <a:gd name="connsiteX9" fmla="*/ 608103 w 5693435"/>
                <a:gd name="connsiteY9" fmla="*/ 1743221 h 2191516"/>
                <a:gd name="connsiteX10" fmla="*/ 608103 w 5693435"/>
                <a:gd name="connsiteY10" fmla="*/ 1733882 h 2191516"/>
                <a:gd name="connsiteX11" fmla="*/ 1056397 w 5693435"/>
                <a:gd name="connsiteY11" fmla="*/ 1285588 h 2191516"/>
                <a:gd name="connsiteX12" fmla="*/ 3178968 w 5693435"/>
                <a:gd name="connsiteY12" fmla="*/ 1 h 2191516"/>
                <a:gd name="connsiteX13" fmla="*/ 5020993 w 5693435"/>
                <a:gd name="connsiteY13" fmla="*/ 454377 h 2191516"/>
                <a:gd name="connsiteX14" fmla="*/ 5123727 w 5693435"/>
                <a:gd name="connsiteY14" fmla="*/ 491735 h 2191516"/>
                <a:gd name="connsiteX15" fmla="*/ 5459948 w 5693435"/>
                <a:gd name="connsiteY15" fmla="*/ 491735 h 2191516"/>
                <a:gd name="connsiteX16" fmla="*/ 5534663 w 5693435"/>
                <a:gd name="connsiteY16" fmla="*/ 566450 h 2191516"/>
                <a:gd name="connsiteX17" fmla="*/ 5534663 w 5693435"/>
                <a:gd name="connsiteY17" fmla="*/ 1038095 h 2191516"/>
                <a:gd name="connsiteX18" fmla="*/ 5693435 w 5693435"/>
                <a:gd name="connsiteY18" fmla="*/ 1178187 h 2191516"/>
                <a:gd name="connsiteX19" fmla="*/ 5693435 w 5693435"/>
                <a:gd name="connsiteY19" fmla="*/ 1579784 h 2191516"/>
                <a:gd name="connsiteX20" fmla="*/ 5315189 w 5693435"/>
                <a:gd name="connsiteY20" fmla="*/ 1738554 h 2191516"/>
                <a:gd name="connsiteX21" fmla="*/ 5081703 w 5693435"/>
                <a:gd name="connsiteY21" fmla="*/ 1738554 h 2191516"/>
                <a:gd name="connsiteX22" fmla="*/ 4610057 w 5693435"/>
                <a:gd name="connsiteY22" fmla="*/ 1266909 h 2191516"/>
                <a:gd name="connsiteX23" fmla="*/ 4138413 w 5693435"/>
                <a:gd name="connsiteY23" fmla="*/ 1738554 h 2191516"/>
                <a:gd name="connsiteX24" fmla="*/ 1532709 w 5693435"/>
                <a:gd name="connsiteY24" fmla="*/ 1738554 h 2191516"/>
                <a:gd name="connsiteX25" fmla="*/ 1532709 w 5693435"/>
                <a:gd name="connsiteY25" fmla="*/ 1729215 h 2191516"/>
                <a:gd name="connsiteX26" fmla="*/ 1061064 w 5693435"/>
                <a:gd name="connsiteY26" fmla="*/ 1257570 h 2191516"/>
                <a:gd name="connsiteX27" fmla="*/ 589419 w 5693435"/>
                <a:gd name="connsiteY27" fmla="*/ 1729215 h 2191516"/>
                <a:gd name="connsiteX28" fmla="*/ 589419 w 5693435"/>
                <a:gd name="connsiteY28" fmla="*/ 1738554 h 2191516"/>
                <a:gd name="connsiteX29" fmla="*/ 150470 w 5693435"/>
                <a:gd name="connsiteY29" fmla="*/ 1738554 h 2191516"/>
                <a:gd name="connsiteX30" fmla="*/ 1038 w 5693435"/>
                <a:gd name="connsiteY30" fmla="*/ 1593790 h 2191516"/>
                <a:gd name="connsiteX31" fmla="*/ 1038 w 5693435"/>
                <a:gd name="connsiteY31" fmla="*/ 1182854 h 2191516"/>
                <a:gd name="connsiteX32" fmla="*/ 337259 w 5693435"/>
                <a:gd name="connsiteY32" fmla="*/ 888664 h 2191516"/>
                <a:gd name="connsiteX33" fmla="*/ 1327241 w 5693435"/>
                <a:gd name="connsiteY33" fmla="*/ 659845 h 2191516"/>
                <a:gd name="connsiteX34" fmla="*/ 1537377 w 5693435"/>
                <a:gd name="connsiteY34" fmla="*/ 524425 h 2191516"/>
                <a:gd name="connsiteX35" fmla="*/ 2844900 w 5693435"/>
                <a:gd name="connsiteY35" fmla="*/ 1416 h 2191516"/>
                <a:gd name="connsiteX36" fmla="*/ 3178968 w 5693435"/>
                <a:gd name="connsiteY36" fmla="*/ 1 h 219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93435" h="2191516">
                  <a:moveTo>
                    <a:pt x="4600718" y="1294928"/>
                  </a:moveTo>
                  <a:cubicBezTo>
                    <a:pt x="4848304" y="1294928"/>
                    <a:pt x="5049011" y="1495636"/>
                    <a:pt x="5049011" y="1743222"/>
                  </a:cubicBezTo>
                  <a:cubicBezTo>
                    <a:pt x="5049011" y="1990808"/>
                    <a:pt x="4848304" y="2191516"/>
                    <a:pt x="4600718" y="2191516"/>
                  </a:cubicBezTo>
                  <a:cubicBezTo>
                    <a:pt x="4353132" y="2191516"/>
                    <a:pt x="4152424" y="1990808"/>
                    <a:pt x="4152424" y="1743222"/>
                  </a:cubicBezTo>
                  <a:cubicBezTo>
                    <a:pt x="4152424" y="1495636"/>
                    <a:pt x="4353132" y="1294928"/>
                    <a:pt x="4600718" y="1294928"/>
                  </a:cubicBezTo>
                  <a:close/>
                  <a:moveTo>
                    <a:pt x="1056397" y="1285588"/>
                  </a:moveTo>
                  <a:cubicBezTo>
                    <a:pt x="1299223" y="1285588"/>
                    <a:pt x="1500018" y="1486384"/>
                    <a:pt x="1504690" y="1733882"/>
                  </a:cubicBezTo>
                  <a:cubicBezTo>
                    <a:pt x="1504690" y="1733882"/>
                    <a:pt x="1504690" y="1738549"/>
                    <a:pt x="1504690" y="1743221"/>
                  </a:cubicBezTo>
                  <a:cubicBezTo>
                    <a:pt x="1495351" y="1981375"/>
                    <a:pt x="1299223" y="2177503"/>
                    <a:pt x="1056397" y="2177503"/>
                  </a:cubicBezTo>
                  <a:cubicBezTo>
                    <a:pt x="813571" y="2177503"/>
                    <a:pt x="612770" y="1986047"/>
                    <a:pt x="608103" y="1743221"/>
                  </a:cubicBezTo>
                  <a:cubicBezTo>
                    <a:pt x="608103" y="1743221"/>
                    <a:pt x="608103" y="1738549"/>
                    <a:pt x="608103" y="1733882"/>
                  </a:cubicBezTo>
                  <a:cubicBezTo>
                    <a:pt x="608103" y="1486384"/>
                    <a:pt x="808899" y="1285588"/>
                    <a:pt x="1056397" y="1285588"/>
                  </a:cubicBezTo>
                  <a:close/>
                  <a:moveTo>
                    <a:pt x="3178968" y="1"/>
                  </a:moveTo>
                  <a:cubicBezTo>
                    <a:pt x="3937179" y="-192"/>
                    <a:pt x="4547016" y="37604"/>
                    <a:pt x="5020993" y="454377"/>
                  </a:cubicBezTo>
                  <a:cubicBezTo>
                    <a:pt x="5049012" y="477728"/>
                    <a:pt x="5086370" y="491735"/>
                    <a:pt x="5123727" y="491735"/>
                  </a:cubicBezTo>
                  <a:lnTo>
                    <a:pt x="5459948" y="491735"/>
                  </a:lnTo>
                  <a:cubicBezTo>
                    <a:pt x="5501978" y="491735"/>
                    <a:pt x="5534663" y="524425"/>
                    <a:pt x="5534663" y="566450"/>
                  </a:cubicBezTo>
                  <a:lnTo>
                    <a:pt x="5534663" y="1038095"/>
                  </a:lnTo>
                  <a:cubicBezTo>
                    <a:pt x="5618719" y="1038095"/>
                    <a:pt x="5688767" y="1103471"/>
                    <a:pt x="5693435" y="1178187"/>
                  </a:cubicBezTo>
                  <a:lnTo>
                    <a:pt x="5693435" y="1579784"/>
                  </a:lnTo>
                  <a:lnTo>
                    <a:pt x="5315189" y="1738554"/>
                  </a:lnTo>
                  <a:lnTo>
                    <a:pt x="5081703" y="1738554"/>
                  </a:lnTo>
                  <a:cubicBezTo>
                    <a:pt x="5081703" y="1477050"/>
                    <a:pt x="4871563" y="1266909"/>
                    <a:pt x="4610057" y="1266909"/>
                  </a:cubicBezTo>
                  <a:cubicBezTo>
                    <a:pt x="4348553" y="1266909"/>
                    <a:pt x="4138413" y="1477050"/>
                    <a:pt x="4138413" y="1738554"/>
                  </a:cubicBezTo>
                  <a:lnTo>
                    <a:pt x="1532709" y="1738554"/>
                  </a:lnTo>
                  <a:cubicBezTo>
                    <a:pt x="1532709" y="1738554"/>
                    <a:pt x="1532709" y="1733882"/>
                    <a:pt x="1532709" y="1729215"/>
                  </a:cubicBezTo>
                  <a:cubicBezTo>
                    <a:pt x="1532709" y="1467710"/>
                    <a:pt x="1322569" y="1257570"/>
                    <a:pt x="1061064" y="1257570"/>
                  </a:cubicBezTo>
                  <a:cubicBezTo>
                    <a:pt x="799559" y="1257570"/>
                    <a:pt x="589419" y="1467710"/>
                    <a:pt x="589419" y="1729215"/>
                  </a:cubicBezTo>
                  <a:cubicBezTo>
                    <a:pt x="589419" y="1729215"/>
                    <a:pt x="589419" y="1733882"/>
                    <a:pt x="589419" y="1738554"/>
                  </a:cubicBezTo>
                  <a:lnTo>
                    <a:pt x="150470" y="1738554"/>
                  </a:lnTo>
                  <a:cubicBezTo>
                    <a:pt x="71082" y="1738554"/>
                    <a:pt x="1038" y="1673178"/>
                    <a:pt x="1038" y="1593790"/>
                  </a:cubicBezTo>
                  <a:lnTo>
                    <a:pt x="1038" y="1182854"/>
                  </a:lnTo>
                  <a:cubicBezTo>
                    <a:pt x="1038" y="1182854"/>
                    <a:pt x="-36319" y="986726"/>
                    <a:pt x="337259" y="888664"/>
                  </a:cubicBezTo>
                  <a:cubicBezTo>
                    <a:pt x="608103" y="818616"/>
                    <a:pt x="1061064" y="729893"/>
                    <a:pt x="1327241" y="659845"/>
                  </a:cubicBezTo>
                  <a:cubicBezTo>
                    <a:pt x="1439315" y="631827"/>
                    <a:pt x="1476667" y="575790"/>
                    <a:pt x="1537377" y="524425"/>
                  </a:cubicBezTo>
                  <a:cubicBezTo>
                    <a:pt x="1714826" y="370322"/>
                    <a:pt x="2242508" y="6083"/>
                    <a:pt x="2844900" y="1416"/>
                  </a:cubicBezTo>
                  <a:cubicBezTo>
                    <a:pt x="2959308" y="832"/>
                    <a:pt x="3070652" y="29"/>
                    <a:pt x="3178968" y="1"/>
                  </a:cubicBezTo>
                  <a:close/>
                </a:path>
              </a:pathLst>
            </a:custGeom>
            <a:solidFill>
              <a:schemeClr val="accent3"/>
            </a:solidFill>
            <a:ln w="9525" cap="flat">
              <a:noFill/>
              <a:prstDash val="solid"/>
              <a:miter/>
            </a:ln>
          </p:spPr>
          <p:txBody>
            <a:bodyPr wrap="square" rtlCol="0" anchor="ctr">
              <a:noAutofit/>
            </a:bodyPr>
            <a:lstStyle/>
            <a:p>
              <a:endParaRPr lang="en-US"/>
            </a:p>
          </p:txBody>
        </p:sp>
        <p:sp>
          <p:nvSpPr>
            <p:cNvPr id="69" name="Freeform: Shape 68">
              <a:extLst>
                <a:ext uri="{FF2B5EF4-FFF2-40B4-BE49-F238E27FC236}">
                  <a16:creationId xmlns:a16="http://schemas.microsoft.com/office/drawing/2014/main" id="{F0DE0EBF-A448-4997-AB13-291DCA7ECA65}"/>
                </a:ext>
              </a:extLst>
            </p:cNvPr>
            <p:cNvSpPr/>
            <p:nvPr/>
          </p:nvSpPr>
          <p:spPr>
            <a:xfrm>
              <a:off x="8804018" y="-238642"/>
              <a:ext cx="5435563" cy="1820108"/>
            </a:xfrm>
            <a:custGeom>
              <a:avLst/>
              <a:gdLst>
                <a:gd name="connsiteX0" fmla="*/ 4557655 w 5435563"/>
                <a:gd name="connsiteY0" fmla="*/ 1529428 h 1820108"/>
                <a:gd name="connsiteX1" fmla="*/ 4478272 w 5435563"/>
                <a:gd name="connsiteY1" fmla="*/ 1608811 h 1820108"/>
                <a:gd name="connsiteX2" fmla="*/ 4557655 w 5435563"/>
                <a:gd name="connsiteY2" fmla="*/ 1688199 h 1820108"/>
                <a:gd name="connsiteX3" fmla="*/ 4637043 w 5435563"/>
                <a:gd name="connsiteY3" fmla="*/ 1608811 h 1820108"/>
                <a:gd name="connsiteX4" fmla="*/ 4557655 w 5435563"/>
                <a:gd name="connsiteY4" fmla="*/ 1529428 h 1820108"/>
                <a:gd name="connsiteX5" fmla="*/ 1020344 w 5435563"/>
                <a:gd name="connsiteY5" fmla="*/ 1519142 h 1820108"/>
                <a:gd name="connsiteX6" fmla="*/ 940961 w 5435563"/>
                <a:gd name="connsiteY6" fmla="*/ 1598525 h 1820108"/>
                <a:gd name="connsiteX7" fmla="*/ 1020344 w 5435563"/>
                <a:gd name="connsiteY7" fmla="*/ 1677913 h 1820108"/>
                <a:gd name="connsiteX8" fmla="*/ 1099732 w 5435563"/>
                <a:gd name="connsiteY8" fmla="*/ 1598525 h 1820108"/>
                <a:gd name="connsiteX9" fmla="*/ 1020344 w 5435563"/>
                <a:gd name="connsiteY9" fmla="*/ 1519142 h 1820108"/>
                <a:gd name="connsiteX10" fmla="*/ 4559013 w 5435563"/>
                <a:gd name="connsiteY10" fmla="*/ 1390497 h 1820108"/>
                <a:gd name="connsiteX11" fmla="*/ 4710906 w 5435563"/>
                <a:gd name="connsiteY11" fmla="*/ 1453414 h 1820108"/>
                <a:gd name="connsiteX12" fmla="*/ 4710906 w 5435563"/>
                <a:gd name="connsiteY12" fmla="*/ 1757194 h 1820108"/>
                <a:gd name="connsiteX13" fmla="*/ 4407121 w 5435563"/>
                <a:gd name="connsiteY13" fmla="*/ 1757194 h 1820108"/>
                <a:gd name="connsiteX14" fmla="*/ 4407121 w 5435563"/>
                <a:gd name="connsiteY14" fmla="*/ 1453414 h 1820108"/>
                <a:gd name="connsiteX15" fmla="*/ 4559013 w 5435563"/>
                <a:gd name="connsiteY15" fmla="*/ 1390497 h 1820108"/>
                <a:gd name="connsiteX16" fmla="*/ 1011256 w 5435563"/>
                <a:gd name="connsiteY16" fmla="*/ 1374632 h 1820108"/>
                <a:gd name="connsiteX17" fmla="*/ 1163148 w 5435563"/>
                <a:gd name="connsiteY17" fmla="*/ 1437549 h 1820108"/>
                <a:gd name="connsiteX18" fmla="*/ 1163148 w 5435563"/>
                <a:gd name="connsiteY18" fmla="*/ 1741329 h 1820108"/>
                <a:gd name="connsiteX19" fmla="*/ 859363 w 5435563"/>
                <a:gd name="connsiteY19" fmla="*/ 1741329 h 1820108"/>
                <a:gd name="connsiteX20" fmla="*/ 859367 w 5435563"/>
                <a:gd name="connsiteY20" fmla="*/ 1437549 h 1820108"/>
                <a:gd name="connsiteX21" fmla="*/ 1011256 w 5435563"/>
                <a:gd name="connsiteY21" fmla="*/ 1374632 h 1820108"/>
                <a:gd name="connsiteX22" fmla="*/ 0 w 5435563"/>
                <a:gd name="connsiteY22" fmla="*/ 983067 h 1820108"/>
                <a:gd name="connsiteX23" fmla="*/ 373578 w 5435563"/>
                <a:gd name="connsiteY23" fmla="*/ 983067 h 1820108"/>
                <a:gd name="connsiteX24" fmla="*/ 401596 w 5435563"/>
                <a:gd name="connsiteY24" fmla="*/ 1081134 h 1820108"/>
                <a:gd name="connsiteX25" fmla="*/ 331553 w 5435563"/>
                <a:gd name="connsiteY25" fmla="*/ 1179195 h 1820108"/>
                <a:gd name="connsiteX26" fmla="*/ 303535 w 5435563"/>
                <a:gd name="connsiteY26" fmla="*/ 1197874 h 1820108"/>
                <a:gd name="connsiteX27" fmla="*/ 56037 w 5435563"/>
                <a:gd name="connsiteY27" fmla="*/ 1197874 h 1820108"/>
                <a:gd name="connsiteX28" fmla="*/ 0 w 5435563"/>
                <a:gd name="connsiteY28" fmla="*/ 1141838 h 1820108"/>
                <a:gd name="connsiteX29" fmla="*/ 0 w 5435563"/>
                <a:gd name="connsiteY29" fmla="*/ 983067 h 1820108"/>
                <a:gd name="connsiteX30" fmla="*/ 2993298 w 5435563"/>
                <a:gd name="connsiteY30" fmla="*/ 707556 h 1820108"/>
                <a:gd name="connsiteX31" fmla="*/ 3021316 w 5435563"/>
                <a:gd name="connsiteY31" fmla="*/ 716896 h 1820108"/>
                <a:gd name="connsiteX32" fmla="*/ 3021316 w 5435563"/>
                <a:gd name="connsiteY32" fmla="*/ 1323961 h 1820108"/>
                <a:gd name="connsiteX33" fmla="*/ 2993298 w 5435563"/>
                <a:gd name="connsiteY33" fmla="*/ 1333300 h 1820108"/>
                <a:gd name="connsiteX34" fmla="*/ 2965280 w 5435563"/>
                <a:gd name="connsiteY34" fmla="*/ 1323961 h 1820108"/>
                <a:gd name="connsiteX35" fmla="*/ 2965280 w 5435563"/>
                <a:gd name="connsiteY35" fmla="*/ 716896 h 1820108"/>
                <a:gd name="connsiteX36" fmla="*/ 2993298 w 5435563"/>
                <a:gd name="connsiteY36" fmla="*/ 707556 h 1820108"/>
                <a:gd name="connsiteX37" fmla="*/ 5390616 w 5435563"/>
                <a:gd name="connsiteY37" fmla="*/ 549368 h 1820108"/>
                <a:gd name="connsiteX38" fmla="*/ 5435563 w 5435563"/>
                <a:gd name="connsiteY38" fmla="*/ 600150 h 1820108"/>
                <a:gd name="connsiteX39" fmla="*/ 5435563 w 5435563"/>
                <a:gd name="connsiteY39" fmla="*/ 796279 h 1820108"/>
                <a:gd name="connsiteX40" fmla="*/ 5346836 w 5435563"/>
                <a:gd name="connsiteY40" fmla="*/ 899013 h 1820108"/>
                <a:gd name="connsiteX41" fmla="*/ 5230096 w 5435563"/>
                <a:gd name="connsiteY41" fmla="*/ 899013 h 1820108"/>
                <a:gd name="connsiteX42" fmla="*/ 5164720 w 5435563"/>
                <a:gd name="connsiteY42" fmla="*/ 805618 h 1820108"/>
                <a:gd name="connsiteX43" fmla="*/ 5314151 w 5435563"/>
                <a:gd name="connsiteY43" fmla="*/ 572132 h 1820108"/>
                <a:gd name="connsiteX44" fmla="*/ 5390616 w 5435563"/>
                <a:gd name="connsiteY44" fmla="*/ 549368 h 1820108"/>
                <a:gd name="connsiteX45" fmla="*/ 1900577 w 5435563"/>
                <a:gd name="connsiteY45" fmla="*/ 253987 h 1820108"/>
                <a:gd name="connsiteX46" fmla="*/ 1900577 w 5435563"/>
                <a:gd name="connsiteY46" fmla="*/ 497421 h 1820108"/>
                <a:gd name="connsiteX47" fmla="*/ 1653084 w 5435563"/>
                <a:gd name="connsiteY47" fmla="*/ 497421 h 1820108"/>
                <a:gd name="connsiteX48" fmla="*/ 1676430 w 5435563"/>
                <a:gd name="connsiteY48" fmla="*/ 399354 h 1820108"/>
                <a:gd name="connsiteX49" fmla="*/ 1866942 w 5435563"/>
                <a:gd name="connsiteY49" fmla="*/ 271813 h 1820108"/>
                <a:gd name="connsiteX50" fmla="*/ 4277471 w 5435563"/>
                <a:gd name="connsiteY50" fmla="*/ 112580 h 1820108"/>
                <a:gd name="connsiteX51" fmla="*/ 4424716 w 5435563"/>
                <a:gd name="connsiteY51" fmla="*/ 157006 h 1820108"/>
                <a:gd name="connsiteX52" fmla="*/ 4702414 w 5435563"/>
                <a:gd name="connsiteY52" fmla="*/ 310632 h 1820108"/>
                <a:gd name="connsiteX53" fmla="*/ 4735105 w 5435563"/>
                <a:gd name="connsiteY53" fmla="*/ 497421 h 1820108"/>
                <a:gd name="connsiteX54" fmla="*/ 4277471 w 5435563"/>
                <a:gd name="connsiteY54" fmla="*/ 497421 h 1820108"/>
                <a:gd name="connsiteX55" fmla="*/ 2965280 w 5435563"/>
                <a:gd name="connsiteY55" fmla="*/ 3576 h 1820108"/>
                <a:gd name="connsiteX56" fmla="*/ 2965280 w 5435563"/>
                <a:gd name="connsiteY56" fmla="*/ 497421 h 1820108"/>
                <a:gd name="connsiteX57" fmla="*/ 1956613 w 5435563"/>
                <a:gd name="connsiteY57" fmla="*/ 497421 h 1820108"/>
                <a:gd name="connsiteX58" fmla="*/ 1956613 w 5435563"/>
                <a:gd name="connsiteY58" fmla="*/ 224290 h 1820108"/>
                <a:gd name="connsiteX59" fmla="*/ 2104296 w 5435563"/>
                <a:gd name="connsiteY59" fmla="*/ 146023 h 1820108"/>
                <a:gd name="connsiteX60" fmla="*/ 2773819 w 5435563"/>
                <a:gd name="connsiteY60" fmla="*/ 11769 h 1820108"/>
                <a:gd name="connsiteX61" fmla="*/ 2912984 w 5435563"/>
                <a:gd name="connsiteY61" fmla="*/ 4936 h 1820108"/>
                <a:gd name="connsiteX62" fmla="*/ 3264605 w 5435563"/>
                <a:gd name="connsiteY62" fmla="*/ 441 h 1820108"/>
                <a:gd name="connsiteX63" fmla="*/ 4054394 w 5435563"/>
                <a:gd name="connsiteY63" fmla="*/ 63362 h 1820108"/>
                <a:gd name="connsiteX64" fmla="*/ 4221435 w 5435563"/>
                <a:gd name="connsiteY64" fmla="*/ 98119 h 1820108"/>
                <a:gd name="connsiteX65" fmla="*/ 4221435 w 5435563"/>
                <a:gd name="connsiteY65" fmla="*/ 497421 h 1820108"/>
                <a:gd name="connsiteX66" fmla="*/ 3021316 w 5435563"/>
                <a:gd name="connsiteY66" fmla="*/ 497421 h 1820108"/>
                <a:gd name="connsiteX67" fmla="*/ 3021316 w 5435563"/>
                <a:gd name="connsiteY67" fmla="*/ 2120 h 1820108"/>
                <a:gd name="connsiteX68" fmla="*/ 3068413 w 5435563"/>
                <a:gd name="connsiteY68" fmla="*/ 895 h 1820108"/>
                <a:gd name="connsiteX69" fmla="*/ 3264605 w 5435563"/>
                <a:gd name="connsiteY69" fmla="*/ 441 h 182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435563" h="1820108">
                  <a:moveTo>
                    <a:pt x="4557655" y="1529428"/>
                  </a:moveTo>
                  <a:cubicBezTo>
                    <a:pt x="4513811" y="1529428"/>
                    <a:pt x="4478272" y="1564972"/>
                    <a:pt x="4478272" y="1608811"/>
                  </a:cubicBezTo>
                  <a:cubicBezTo>
                    <a:pt x="4478272" y="1652655"/>
                    <a:pt x="4513816" y="1688199"/>
                    <a:pt x="4557655" y="1688199"/>
                  </a:cubicBezTo>
                  <a:cubicBezTo>
                    <a:pt x="4601499" y="1688199"/>
                    <a:pt x="4637043" y="1652655"/>
                    <a:pt x="4637043" y="1608811"/>
                  </a:cubicBezTo>
                  <a:cubicBezTo>
                    <a:pt x="4637043" y="1564972"/>
                    <a:pt x="4601499" y="1529428"/>
                    <a:pt x="4557655" y="1529428"/>
                  </a:cubicBezTo>
                  <a:close/>
                  <a:moveTo>
                    <a:pt x="1020344" y="1519142"/>
                  </a:moveTo>
                  <a:cubicBezTo>
                    <a:pt x="976500" y="1519142"/>
                    <a:pt x="940961" y="1554686"/>
                    <a:pt x="940961" y="1598525"/>
                  </a:cubicBezTo>
                  <a:cubicBezTo>
                    <a:pt x="940961" y="1642369"/>
                    <a:pt x="976505" y="1677913"/>
                    <a:pt x="1020344" y="1677913"/>
                  </a:cubicBezTo>
                  <a:cubicBezTo>
                    <a:pt x="1064188" y="1677913"/>
                    <a:pt x="1099732" y="1642369"/>
                    <a:pt x="1099732" y="1598525"/>
                  </a:cubicBezTo>
                  <a:cubicBezTo>
                    <a:pt x="1099732" y="1554686"/>
                    <a:pt x="1064188" y="1519142"/>
                    <a:pt x="1020344" y="1519142"/>
                  </a:cubicBezTo>
                  <a:close/>
                  <a:moveTo>
                    <a:pt x="4559013" y="1390497"/>
                  </a:moveTo>
                  <a:cubicBezTo>
                    <a:pt x="4613987" y="1390497"/>
                    <a:pt x="4668962" y="1411469"/>
                    <a:pt x="4710906" y="1453414"/>
                  </a:cubicBezTo>
                  <a:cubicBezTo>
                    <a:pt x="4794789" y="1537297"/>
                    <a:pt x="4794789" y="1673305"/>
                    <a:pt x="4710906" y="1757194"/>
                  </a:cubicBezTo>
                  <a:cubicBezTo>
                    <a:pt x="4627017" y="1841077"/>
                    <a:pt x="4491009" y="1841082"/>
                    <a:pt x="4407121" y="1757194"/>
                  </a:cubicBezTo>
                  <a:cubicBezTo>
                    <a:pt x="4323237" y="1673305"/>
                    <a:pt x="4323237" y="1537302"/>
                    <a:pt x="4407121" y="1453414"/>
                  </a:cubicBezTo>
                  <a:cubicBezTo>
                    <a:pt x="4449065" y="1411469"/>
                    <a:pt x="4504039" y="1390497"/>
                    <a:pt x="4559013" y="1390497"/>
                  </a:cubicBezTo>
                  <a:close/>
                  <a:moveTo>
                    <a:pt x="1011256" y="1374632"/>
                  </a:moveTo>
                  <a:cubicBezTo>
                    <a:pt x="1066229" y="1374632"/>
                    <a:pt x="1121203" y="1395604"/>
                    <a:pt x="1163148" y="1437549"/>
                  </a:cubicBezTo>
                  <a:cubicBezTo>
                    <a:pt x="1247031" y="1521432"/>
                    <a:pt x="1247031" y="1657440"/>
                    <a:pt x="1163148" y="1741329"/>
                  </a:cubicBezTo>
                  <a:cubicBezTo>
                    <a:pt x="1079259" y="1825212"/>
                    <a:pt x="943251" y="1825217"/>
                    <a:pt x="859363" y="1741329"/>
                  </a:cubicBezTo>
                  <a:cubicBezTo>
                    <a:pt x="775479" y="1657440"/>
                    <a:pt x="775479" y="1521432"/>
                    <a:pt x="859367" y="1437549"/>
                  </a:cubicBezTo>
                  <a:cubicBezTo>
                    <a:pt x="901309" y="1395604"/>
                    <a:pt x="956282" y="1374632"/>
                    <a:pt x="1011256" y="1374632"/>
                  </a:cubicBezTo>
                  <a:close/>
                  <a:moveTo>
                    <a:pt x="0" y="983067"/>
                  </a:moveTo>
                  <a:cubicBezTo>
                    <a:pt x="9339" y="983067"/>
                    <a:pt x="373578" y="983067"/>
                    <a:pt x="373578" y="983067"/>
                  </a:cubicBezTo>
                  <a:cubicBezTo>
                    <a:pt x="410936" y="983067"/>
                    <a:pt x="424947" y="1043776"/>
                    <a:pt x="401596" y="1081134"/>
                  </a:cubicBezTo>
                  <a:lnTo>
                    <a:pt x="331553" y="1179195"/>
                  </a:lnTo>
                  <a:cubicBezTo>
                    <a:pt x="322209" y="1193207"/>
                    <a:pt x="312869" y="1197874"/>
                    <a:pt x="303535" y="1197874"/>
                  </a:cubicBezTo>
                  <a:lnTo>
                    <a:pt x="56037" y="1197874"/>
                  </a:lnTo>
                  <a:cubicBezTo>
                    <a:pt x="23351" y="1197874"/>
                    <a:pt x="0" y="1174528"/>
                    <a:pt x="0" y="1141838"/>
                  </a:cubicBezTo>
                  <a:cubicBezTo>
                    <a:pt x="0" y="1081134"/>
                    <a:pt x="0" y="1015758"/>
                    <a:pt x="0" y="983067"/>
                  </a:cubicBezTo>
                  <a:close/>
                  <a:moveTo>
                    <a:pt x="2993298" y="707556"/>
                  </a:moveTo>
                  <a:cubicBezTo>
                    <a:pt x="3007305" y="707556"/>
                    <a:pt x="3021316" y="712228"/>
                    <a:pt x="3021316" y="716896"/>
                  </a:cubicBezTo>
                  <a:lnTo>
                    <a:pt x="3021316" y="1323961"/>
                  </a:lnTo>
                  <a:cubicBezTo>
                    <a:pt x="3016649" y="1328628"/>
                    <a:pt x="3007305" y="1333300"/>
                    <a:pt x="2993298" y="1333300"/>
                  </a:cubicBezTo>
                  <a:cubicBezTo>
                    <a:pt x="2979287" y="1333300"/>
                    <a:pt x="2965280" y="1328628"/>
                    <a:pt x="2965280" y="1323961"/>
                  </a:cubicBezTo>
                  <a:lnTo>
                    <a:pt x="2965280" y="716896"/>
                  </a:lnTo>
                  <a:cubicBezTo>
                    <a:pt x="2965280" y="712228"/>
                    <a:pt x="2979287" y="707556"/>
                    <a:pt x="2993298" y="707556"/>
                  </a:cubicBezTo>
                  <a:close/>
                  <a:moveTo>
                    <a:pt x="5390616" y="549368"/>
                  </a:moveTo>
                  <a:cubicBezTo>
                    <a:pt x="5415716" y="554621"/>
                    <a:pt x="5435563" y="572132"/>
                    <a:pt x="5435563" y="600150"/>
                  </a:cubicBezTo>
                  <a:lnTo>
                    <a:pt x="5435563" y="796279"/>
                  </a:lnTo>
                  <a:cubicBezTo>
                    <a:pt x="5435563" y="852315"/>
                    <a:pt x="5407545" y="903685"/>
                    <a:pt x="5346836" y="899013"/>
                  </a:cubicBezTo>
                  <a:lnTo>
                    <a:pt x="5230096" y="899013"/>
                  </a:lnTo>
                  <a:cubicBezTo>
                    <a:pt x="5178731" y="899013"/>
                    <a:pt x="5146041" y="852315"/>
                    <a:pt x="5164720" y="805618"/>
                  </a:cubicBezTo>
                  <a:cubicBezTo>
                    <a:pt x="5197410" y="721563"/>
                    <a:pt x="5230096" y="646847"/>
                    <a:pt x="5314151" y="572132"/>
                  </a:cubicBezTo>
                  <a:cubicBezTo>
                    <a:pt x="5335164" y="551119"/>
                    <a:pt x="5365517" y="544114"/>
                    <a:pt x="5390616" y="549368"/>
                  </a:cubicBezTo>
                  <a:close/>
                  <a:moveTo>
                    <a:pt x="1900577" y="253987"/>
                  </a:moveTo>
                  <a:lnTo>
                    <a:pt x="1900577" y="497421"/>
                  </a:lnTo>
                  <a:lnTo>
                    <a:pt x="1653084" y="497421"/>
                  </a:lnTo>
                  <a:cubicBezTo>
                    <a:pt x="1611054" y="497421"/>
                    <a:pt x="1653084" y="418033"/>
                    <a:pt x="1676430" y="399354"/>
                  </a:cubicBezTo>
                  <a:cubicBezTo>
                    <a:pt x="1733635" y="359662"/>
                    <a:pt x="1796385" y="315591"/>
                    <a:pt x="1866942" y="271813"/>
                  </a:cubicBezTo>
                  <a:close/>
                  <a:moveTo>
                    <a:pt x="4277471" y="112580"/>
                  </a:moveTo>
                  <a:lnTo>
                    <a:pt x="4424716" y="157006"/>
                  </a:lnTo>
                  <a:cubicBezTo>
                    <a:pt x="4535896" y="197446"/>
                    <a:pt x="4631639" y="247882"/>
                    <a:pt x="4702414" y="310632"/>
                  </a:cubicBezTo>
                  <a:cubicBezTo>
                    <a:pt x="4795809" y="394687"/>
                    <a:pt x="4791142" y="497421"/>
                    <a:pt x="4735105" y="497421"/>
                  </a:cubicBezTo>
                  <a:lnTo>
                    <a:pt x="4277471" y="497421"/>
                  </a:lnTo>
                  <a:close/>
                  <a:moveTo>
                    <a:pt x="2965280" y="3576"/>
                  </a:moveTo>
                  <a:lnTo>
                    <a:pt x="2965280" y="497421"/>
                  </a:lnTo>
                  <a:lnTo>
                    <a:pt x="1956613" y="497421"/>
                  </a:lnTo>
                  <a:lnTo>
                    <a:pt x="1956613" y="224290"/>
                  </a:lnTo>
                  <a:lnTo>
                    <a:pt x="2104296" y="146023"/>
                  </a:lnTo>
                  <a:cubicBezTo>
                    <a:pt x="2281163" y="68973"/>
                    <a:pt x="2498305" y="11769"/>
                    <a:pt x="2773819" y="11769"/>
                  </a:cubicBezTo>
                  <a:cubicBezTo>
                    <a:pt x="2773819" y="11769"/>
                    <a:pt x="2825697" y="8157"/>
                    <a:pt x="2912984" y="4936"/>
                  </a:cubicBezTo>
                  <a:close/>
                  <a:moveTo>
                    <a:pt x="3264605" y="441"/>
                  </a:moveTo>
                  <a:cubicBezTo>
                    <a:pt x="3500668" y="3041"/>
                    <a:pt x="3789345" y="17839"/>
                    <a:pt x="4054394" y="63362"/>
                  </a:cubicBezTo>
                  <a:lnTo>
                    <a:pt x="4221435" y="98119"/>
                  </a:lnTo>
                  <a:lnTo>
                    <a:pt x="4221435" y="497421"/>
                  </a:lnTo>
                  <a:lnTo>
                    <a:pt x="3021316" y="497421"/>
                  </a:lnTo>
                  <a:lnTo>
                    <a:pt x="3021316" y="2120"/>
                  </a:lnTo>
                  <a:lnTo>
                    <a:pt x="3068413" y="895"/>
                  </a:lnTo>
                  <a:cubicBezTo>
                    <a:pt x="3127703" y="-20"/>
                    <a:pt x="3193786" y="-338"/>
                    <a:pt x="3264605" y="441"/>
                  </a:cubicBezTo>
                  <a:close/>
                </a:path>
              </a:pathLst>
            </a:custGeom>
            <a:solidFill>
              <a:srgbClr val="FAFAFA"/>
            </a:solidFill>
            <a:ln w="9525" cap="flat">
              <a:noFill/>
              <a:prstDash val="solid"/>
              <a:miter/>
            </a:ln>
          </p:spPr>
          <p:txBody>
            <a:bodyPr wrap="square" rtlCol="0" anchor="ctr">
              <a:noAutofit/>
            </a:bodyPr>
            <a:lstStyle/>
            <a:p>
              <a:endParaRPr lang="en-US"/>
            </a:p>
          </p:txBody>
        </p:sp>
      </p:grpSp>
      <p:sp>
        <p:nvSpPr>
          <p:cNvPr id="70" name="Text Placeholder 69"/>
          <p:cNvSpPr>
            <a:spLocks noGrp="1"/>
          </p:cNvSpPr>
          <p:nvPr>
            <p:ph type="body" sz="quarter" idx="10"/>
          </p:nvPr>
        </p:nvSpPr>
        <p:spPr>
          <a:xfrm>
            <a:off x="242647" y="211138"/>
            <a:ext cx="8679898" cy="623248"/>
          </a:xfrm>
        </p:spPr>
        <p:txBody>
          <a:bodyPr/>
          <a:lstStyle/>
          <a:p>
            <a:r>
              <a:rPr sz="3600" b="1">
                <a:solidFill>
                  <a:schemeClr val="tx1">
                    <a:lumMod val="75000"/>
                    <a:lumOff val="25000"/>
                  </a:schemeClr>
                </a:solidFill>
                <a:latin typeface="Open Sans" pitchFamily="34" charset="0"/>
                <a:ea typeface="Open Sans" pitchFamily="34" charset="0"/>
                <a:cs typeface="Open Sans" pitchFamily="34" charset="0"/>
              </a:rPr>
              <a:t>EXISTING SYSTEM</a:t>
            </a:r>
          </a:p>
        </p:txBody>
      </p:sp>
      <p:sp>
        <p:nvSpPr>
          <p:cNvPr id="71" name="Rectangle 70"/>
          <p:cNvSpPr/>
          <p:nvPr/>
        </p:nvSpPr>
        <p:spPr>
          <a:xfrm>
            <a:off x="357158" y="1214428"/>
            <a:ext cx="4857784" cy="1685077"/>
          </a:xfrm>
          <a:prstGeom prst="rect">
            <a:avLst/>
          </a:prstGeom>
        </p:spPr>
        <p:txBody>
          <a:bodyPr wrap="square" lIns="68580" tIns="34290" rIns="68580" bIns="34290">
            <a:spAutoFit/>
          </a:bodyPr>
          <a:lstStyle/>
          <a:p>
            <a:pPr algn="just">
              <a:lnSpc>
                <a:spcPct val="150000"/>
              </a:lnSpc>
              <a:buFont typeface="Arial" pitchFamily="34" charset="0"/>
              <a:buChar char="•"/>
            </a:pPr>
            <a:r>
              <a:rPr lang="en-US" sz="1400" dirty="0">
                <a:latin typeface="Open Sans" pitchFamily="34" charset="0"/>
                <a:ea typeface="Open Sans" pitchFamily="34" charset="0"/>
                <a:cs typeface="Open Sans" pitchFamily="34" charset="0"/>
              </a:rPr>
              <a:t>  An existing system can provide manually paper work</a:t>
            </a:r>
          </a:p>
          <a:p>
            <a:pPr algn="just">
              <a:lnSpc>
                <a:spcPct val="150000"/>
              </a:lnSpc>
              <a:buFont typeface="Arial" pitchFamily="34" charset="0"/>
              <a:buChar char="•"/>
            </a:pPr>
            <a:r>
              <a:rPr lang="en-US" sz="1400" dirty="0">
                <a:latin typeface="Open Sans" pitchFamily="34" charset="0"/>
                <a:ea typeface="Open Sans" pitchFamily="34" charset="0"/>
                <a:cs typeface="Open Sans" pitchFamily="34" charset="0"/>
              </a:rPr>
              <a:t>  The user has to go in the office where user can get the car on rent and book their car.</a:t>
            </a:r>
          </a:p>
          <a:p>
            <a:pPr algn="just">
              <a:lnSpc>
                <a:spcPct val="150000"/>
              </a:lnSpc>
              <a:buFont typeface="Arial" pitchFamily="34" charset="0"/>
              <a:buChar char="•"/>
            </a:pPr>
            <a:r>
              <a:rPr lang="en-US" sz="1400" dirty="0">
                <a:latin typeface="Open Sans" pitchFamily="34" charset="0"/>
                <a:ea typeface="Open Sans" pitchFamily="34" charset="0"/>
                <a:cs typeface="Open Sans" pitchFamily="34" charset="0"/>
              </a:rPr>
              <a:t>  In the existing system you can not provide feedback of the user to the admin online.</a:t>
            </a:r>
          </a:p>
        </p:txBody>
      </p:sp>
    </p:spTree>
    <p:extLst>
      <p:ext uri="{BB962C8B-B14F-4D97-AF65-F5344CB8AC3E}">
        <p14:creationId xmlns:p14="http://schemas.microsoft.com/office/powerpoint/2010/main" val="1823802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242648" y="285734"/>
            <a:ext cx="8679898" cy="567848"/>
          </a:xfrm>
          <a:prstGeom prst="rect">
            <a:avLst/>
          </a:prstGeom>
        </p:spPr>
        <p:txBody>
          <a:bodyPr/>
          <a:lstStyle/>
          <a:p>
            <a:r>
              <a:rPr sz="3600" b="1">
                <a:solidFill>
                  <a:schemeClr val="tx1">
                    <a:lumMod val="75000"/>
                    <a:lumOff val="25000"/>
                  </a:schemeClr>
                </a:solidFill>
                <a:latin typeface="Open Sans" pitchFamily="34" charset="0"/>
                <a:ea typeface="Open Sans" pitchFamily="34" charset="0"/>
                <a:cs typeface="Open Sans" pitchFamily="34" charset="0"/>
              </a:rPr>
              <a:t>NEED FOR NEW SYSTEM</a:t>
            </a:r>
            <a:endParaRPr lang="en-US" sz="3600" dirty="0">
              <a:solidFill>
                <a:schemeClr val="tx1">
                  <a:lumMod val="75000"/>
                  <a:lumOff val="25000"/>
                </a:schemeClr>
              </a:solidFill>
              <a:latin typeface="Open Sans" pitchFamily="34" charset="0"/>
              <a:ea typeface="Open Sans" pitchFamily="34" charset="0"/>
              <a:cs typeface="Open Sans" pitchFamily="34" charset="0"/>
            </a:endParaRPr>
          </a:p>
        </p:txBody>
      </p:sp>
      <p:grpSp>
        <p:nvGrpSpPr>
          <p:cNvPr id="3" name="Group 19">
            <a:extLst>
              <a:ext uri="{FF2B5EF4-FFF2-40B4-BE49-F238E27FC236}">
                <a16:creationId xmlns:a16="http://schemas.microsoft.com/office/drawing/2014/main" id="{7A9A134F-570C-4A28-8758-BC30A400E851}"/>
              </a:ext>
            </a:extLst>
          </p:cNvPr>
          <p:cNvGrpSpPr/>
          <p:nvPr/>
        </p:nvGrpSpPr>
        <p:grpSpPr>
          <a:xfrm>
            <a:off x="-35193" y="2571750"/>
            <a:ext cx="5678763" cy="2198974"/>
            <a:chOff x="65703" y="4668648"/>
            <a:chExt cx="4782313" cy="1979590"/>
          </a:xfrm>
        </p:grpSpPr>
        <p:grpSp>
          <p:nvGrpSpPr>
            <p:cNvPr id="4" name="Group 12">
              <a:extLst>
                <a:ext uri="{FF2B5EF4-FFF2-40B4-BE49-F238E27FC236}">
                  <a16:creationId xmlns:a16="http://schemas.microsoft.com/office/drawing/2014/main" id="{88486EE2-D7C1-4508-B9ED-F024BDF37A92}"/>
                </a:ext>
              </a:extLst>
            </p:cNvPr>
            <p:cNvGrpSpPr/>
            <p:nvPr/>
          </p:nvGrpSpPr>
          <p:grpSpPr>
            <a:xfrm>
              <a:off x="65703" y="4668648"/>
              <a:ext cx="2516881" cy="1958124"/>
              <a:chOff x="890640" y="3762614"/>
              <a:chExt cx="2516881" cy="1958124"/>
            </a:xfrm>
          </p:grpSpPr>
          <p:sp>
            <p:nvSpPr>
              <p:cNvPr id="14" name="Freeform: Shape 13">
                <a:extLst>
                  <a:ext uri="{FF2B5EF4-FFF2-40B4-BE49-F238E27FC236}">
                    <a16:creationId xmlns:a16="http://schemas.microsoft.com/office/drawing/2014/main" id="{F514C900-4232-49DE-AF91-AD05E3E5DB49}"/>
                  </a:ext>
                </a:extLst>
              </p:cNvPr>
              <p:cNvSpPr/>
              <p:nvPr/>
            </p:nvSpPr>
            <p:spPr>
              <a:xfrm>
                <a:off x="1819569" y="4471270"/>
                <a:ext cx="1587952" cy="1249468"/>
              </a:xfrm>
              <a:custGeom>
                <a:avLst/>
                <a:gdLst>
                  <a:gd name="connsiteX0" fmla="*/ 1575006 w 1587952"/>
                  <a:gd name="connsiteY0" fmla="*/ 459253 h 1249467"/>
                  <a:gd name="connsiteX1" fmla="*/ 1547844 w 1587952"/>
                  <a:gd name="connsiteY1" fmla="*/ 425822 h 1249467"/>
                  <a:gd name="connsiteX2" fmla="*/ 1370244 w 1587952"/>
                  <a:gd name="connsiteY2" fmla="*/ 163392 h 1249467"/>
                  <a:gd name="connsiteX3" fmla="*/ 1322187 w 1587952"/>
                  <a:gd name="connsiteY3" fmla="*/ 97784 h 1249467"/>
                  <a:gd name="connsiteX4" fmla="*/ 1187629 w 1587952"/>
                  <a:gd name="connsiteY4" fmla="*/ 72294 h 1249467"/>
                  <a:gd name="connsiteX5" fmla="*/ 981613 w 1587952"/>
                  <a:gd name="connsiteY5" fmla="*/ 83576 h 1249467"/>
                  <a:gd name="connsiteX6" fmla="*/ 596326 w 1587952"/>
                  <a:gd name="connsiteY6" fmla="*/ 92770 h 1249467"/>
                  <a:gd name="connsiteX7" fmla="*/ 361058 w 1587952"/>
                  <a:gd name="connsiteY7" fmla="*/ 39281 h 1249467"/>
                  <a:gd name="connsiteX8" fmla="*/ 295451 w 1587952"/>
                  <a:gd name="connsiteY8" fmla="*/ 0 h 1249467"/>
                  <a:gd name="connsiteX9" fmla="*/ 279571 w 1587952"/>
                  <a:gd name="connsiteY9" fmla="*/ 20476 h 1249467"/>
                  <a:gd name="connsiteX10" fmla="*/ 208114 w 1587952"/>
                  <a:gd name="connsiteY10" fmla="*/ 170914 h 1249467"/>
                  <a:gd name="connsiteX11" fmla="*/ 92360 w 1587952"/>
                  <a:gd name="connsiteY11" fmla="*/ 417882 h 1249467"/>
                  <a:gd name="connsiteX12" fmla="*/ 7112 w 1587952"/>
                  <a:gd name="connsiteY12" fmla="*/ 598825 h 1249467"/>
                  <a:gd name="connsiteX13" fmla="*/ 1680 w 1587952"/>
                  <a:gd name="connsiteY13" fmla="*/ 626406 h 1249467"/>
                  <a:gd name="connsiteX14" fmla="*/ 57258 w 1587952"/>
                  <a:gd name="connsiteY14" fmla="*/ 666104 h 1249467"/>
                  <a:gd name="connsiteX15" fmla="*/ 226500 w 1587952"/>
                  <a:gd name="connsiteY15" fmla="*/ 750517 h 1249467"/>
                  <a:gd name="connsiteX16" fmla="*/ 469708 w 1587952"/>
                  <a:gd name="connsiteY16" fmla="*/ 782276 h 1249467"/>
                  <a:gd name="connsiteX17" fmla="*/ 664859 w 1587952"/>
                  <a:gd name="connsiteY17" fmla="*/ 797319 h 1249467"/>
                  <a:gd name="connsiteX18" fmla="*/ 784791 w 1587952"/>
                  <a:gd name="connsiteY18" fmla="*/ 788126 h 1249467"/>
                  <a:gd name="connsiteX19" fmla="*/ 829504 w 1587952"/>
                  <a:gd name="connsiteY19" fmla="*/ 786037 h 1249467"/>
                  <a:gd name="connsiteX20" fmla="*/ 931468 w 1587952"/>
                  <a:gd name="connsiteY20" fmla="*/ 896775 h 1249467"/>
                  <a:gd name="connsiteX21" fmla="*/ 932721 w 1587952"/>
                  <a:gd name="connsiteY21" fmla="*/ 908058 h 1249467"/>
                  <a:gd name="connsiteX22" fmla="*/ 923110 w 1587952"/>
                  <a:gd name="connsiteY22" fmla="*/ 908894 h 1249467"/>
                  <a:gd name="connsiteX23" fmla="*/ 823654 w 1587952"/>
                  <a:gd name="connsiteY23" fmla="*/ 881314 h 1249467"/>
                  <a:gd name="connsiteX24" fmla="*/ 719601 w 1587952"/>
                  <a:gd name="connsiteY24" fmla="*/ 925609 h 1249467"/>
                  <a:gd name="connsiteX25" fmla="*/ 729213 w 1587952"/>
                  <a:gd name="connsiteY25" fmla="*/ 1008768 h 1249467"/>
                  <a:gd name="connsiteX26" fmla="*/ 732974 w 1587952"/>
                  <a:gd name="connsiteY26" fmla="*/ 1033005 h 1249467"/>
                  <a:gd name="connsiteX27" fmla="*/ 702886 w 1587952"/>
                  <a:gd name="connsiteY27" fmla="*/ 1093598 h 1249467"/>
                  <a:gd name="connsiteX28" fmla="*/ 727123 w 1587952"/>
                  <a:gd name="connsiteY28" fmla="*/ 1144580 h 1249467"/>
                  <a:gd name="connsiteX29" fmla="*/ 860428 w 1587952"/>
                  <a:gd name="connsiteY29" fmla="*/ 1162131 h 1249467"/>
                  <a:gd name="connsiteX30" fmla="*/ 916424 w 1587952"/>
                  <a:gd name="connsiteY30" fmla="*/ 1208516 h 1249467"/>
                  <a:gd name="connsiteX31" fmla="*/ 916842 w 1587952"/>
                  <a:gd name="connsiteY31" fmla="*/ 1210605 h 1249467"/>
                  <a:gd name="connsiteX32" fmla="*/ 982031 w 1587952"/>
                  <a:gd name="connsiteY32" fmla="*/ 1246961 h 1249467"/>
                  <a:gd name="connsiteX33" fmla="*/ 1155035 w 1587952"/>
                  <a:gd name="connsiteY33" fmla="*/ 1192218 h 1249467"/>
                  <a:gd name="connsiteX34" fmla="*/ 1260759 w 1587952"/>
                  <a:gd name="connsiteY34" fmla="*/ 1134968 h 1249467"/>
                  <a:gd name="connsiteX35" fmla="*/ 1330127 w 1587952"/>
                  <a:gd name="connsiteY35" fmla="*/ 1042616 h 1249467"/>
                  <a:gd name="connsiteX36" fmla="*/ 1347260 w 1587952"/>
                  <a:gd name="connsiteY36" fmla="*/ 1026319 h 1249467"/>
                  <a:gd name="connsiteX37" fmla="*/ 1333470 w 1587952"/>
                  <a:gd name="connsiteY37" fmla="*/ 1106552 h 1249467"/>
                  <a:gd name="connsiteX38" fmla="*/ 1395317 w 1587952"/>
                  <a:gd name="connsiteY38" fmla="*/ 1183443 h 1249467"/>
                  <a:gd name="connsiteX39" fmla="*/ 1480147 w 1587952"/>
                  <a:gd name="connsiteY39" fmla="*/ 1124939 h 1249467"/>
                  <a:gd name="connsiteX40" fmla="*/ 1534889 w 1587952"/>
                  <a:gd name="connsiteY40" fmla="*/ 804423 h 1249467"/>
                  <a:gd name="connsiteX41" fmla="*/ 1576260 w 1587952"/>
                  <a:gd name="connsiteY41" fmla="*/ 713325 h 1249467"/>
                  <a:gd name="connsiteX42" fmla="*/ 1575006 w 1587952"/>
                  <a:gd name="connsiteY42" fmla="*/ 459253 h 1249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87952" h="1249467">
                    <a:moveTo>
                      <a:pt x="1575006" y="459253"/>
                    </a:moveTo>
                    <a:cubicBezTo>
                      <a:pt x="1562470" y="450895"/>
                      <a:pt x="1556619" y="437105"/>
                      <a:pt x="1547844" y="425822"/>
                    </a:cubicBezTo>
                    <a:cubicBezTo>
                      <a:pt x="1483490" y="341828"/>
                      <a:pt x="1418718" y="258251"/>
                      <a:pt x="1370244" y="163392"/>
                    </a:cubicBezTo>
                    <a:cubicBezTo>
                      <a:pt x="1357707" y="139155"/>
                      <a:pt x="1346425" y="114500"/>
                      <a:pt x="1322187" y="97784"/>
                    </a:cubicBezTo>
                    <a:cubicBezTo>
                      <a:pt x="1280817" y="69368"/>
                      <a:pt x="1233596" y="71458"/>
                      <a:pt x="1187629" y="72294"/>
                    </a:cubicBezTo>
                    <a:cubicBezTo>
                      <a:pt x="1118679" y="73547"/>
                      <a:pt x="1050146" y="78980"/>
                      <a:pt x="981613" y="83576"/>
                    </a:cubicBezTo>
                    <a:cubicBezTo>
                      <a:pt x="853324" y="91516"/>
                      <a:pt x="725034" y="99874"/>
                      <a:pt x="596326" y="92770"/>
                    </a:cubicBezTo>
                    <a:cubicBezTo>
                      <a:pt x="514421" y="88173"/>
                      <a:pt x="435859" y="71458"/>
                      <a:pt x="361058" y="39281"/>
                    </a:cubicBezTo>
                    <a:cubicBezTo>
                      <a:pt x="338075" y="29252"/>
                      <a:pt x="311748" y="22566"/>
                      <a:pt x="295451" y="0"/>
                    </a:cubicBezTo>
                    <a:cubicBezTo>
                      <a:pt x="285422" y="3343"/>
                      <a:pt x="283332" y="12954"/>
                      <a:pt x="279571" y="20476"/>
                    </a:cubicBezTo>
                    <a:cubicBezTo>
                      <a:pt x="253245" y="69368"/>
                      <a:pt x="230679" y="120350"/>
                      <a:pt x="208114" y="170914"/>
                    </a:cubicBezTo>
                    <a:cubicBezTo>
                      <a:pt x="170922" y="253655"/>
                      <a:pt x="130805" y="335559"/>
                      <a:pt x="92360" y="417882"/>
                    </a:cubicBezTo>
                    <a:cubicBezTo>
                      <a:pt x="64362" y="478475"/>
                      <a:pt x="35946" y="538650"/>
                      <a:pt x="7112" y="598825"/>
                    </a:cubicBezTo>
                    <a:cubicBezTo>
                      <a:pt x="2933" y="607183"/>
                      <a:pt x="-2917" y="615959"/>
                      <a:pt x="1680" y="626406"/>
                    </a:cubicBezTo>
                    <a:cubicBezTo>
                      <a:pt x="20067" y="639778"/>
                      <a:pt x="38453" y="653150"/>
                      <a:pt x="57258" y="666104"/>
                    </a:cubicBezTo>
                    <a:cubicBezTo>
                      <a:pt x="109911" y="702042"/>
                      <a:pt x="165072" y="732966"/>
                      <a:pt x="226500" y="750517"/>
                    </a:cubicBezTo>
                    <a:cubicBezTo>
                      <a:pt x="305898" y="772664"/>
                      <a:pt x="387803" y="778933"/>
                      <a:pt x="469708" y="782276"/>
                    </a:cubicBezTo>
                    <a:cubicBezTo>
                      <a:pt x="534897" y="784783"/>
                      <a:pt x="600087" y="787708"/>
                      <a:pt x="664859" y="797319"/>
                    </a:cubicBezTo>
                    <a:cubicBezTo>
                      <a:pt x="704975" y="803170"/>
                      <a:pt x="745092" y="797319"/>
                      <a:pt x="784791" y="788126"/>
                    </a:cubicBezTo>
                    <a:cubicBezTo>
                      <a:pt x="798999" y="784783"/>
                      <a:pt x="815714" y="777261"/>
                      <a:pt x="829504" y="786037"/>
                    </a:cubicBezTo>
                    <a:cubicBezTo>
                      <a:pt x="872546" y="814453"/>
                      <a:pt x="908484" y="849555"/>
                      <a:pt x="931468" y="896775"/>
                    </a:cubicBezTo>
                    <a:cubicBezTo>
                      <a:pt x="933139" y="900536"/>
                      <a:pt x="936064" y="904715"/>
                      <a:pt x="932721" y="908058"/>
                    </a:cubicBezTo>
                    <a:cubicBezTo>
                      <a:pt x="931050" y="909730"/>
                      <a:pt x="926035" y="909730"/>
                      <a:pt x="923110" y="908894"/>
                    </a:cubicBezTo>
                    <a:cubicBezTo>
                      <a:pt x="890515" y="897193"/>
                      <a:pt x="857085" y="889671"/>
                      <a:pt x="823654" y="881314"/>
                    </a:cubicBezTo>
                    <a:cubicBezTo>
                      <a:pt x="776851" y="870031"/>
                      <a:pt x="740913" y="883403"/>
                      <a:pt x="719601" y="925609"/>
                    </a:cubicBezTo>
                    <a:cubicBezTo>
                      <a:pt x="694111" y="976591"/>
                      <a:pt x="694111" y="984948"/>
                      <a:pt x="729213" y="1008768"/>
                    </a:cubicBezTo>
                    <a:cubicBezTo>
                      <a:pt x="742167" y="1017543"/>
                      <a:pt x="739660" y="1023811"/>
                      <a:pt x="732974" y="1033005"/>
                    </a:cubicBezTo>
                    <a:cubicBezTo>
                      <a:pt x="720019" y="1051810"/>
                      <a:pt x="710408" y="1072286"/>
                      <a:pt x="702886" y="1093598"/>
                    </a:cubicBezTo>
                    <a:cubicBezTo>
                      <a:pt x="694528" y="1116999"/>
                      <a:pt x="703722" y="1136640"/>
                      <a:pt x="727123" y="1144580"/>
                    </a:cubicBezTo>
                    <a:cubicBezTo>
                      <a:pt x="770165" y="1159623"/>
                      <a:pt x="815296" y="1161713"/>
                      <a:pt x="860428" y="1162131"/>
                    </a:cubicBezTo>
                    <a:cubicBezTo>
                      <a:pt x="908066" y="1162966"/>
                      <a:pt x="908066" y="1162966"/>
                      <a:pt x="916424" y="1208516"/>
                    </a:cubicBezTo>
                    <a:cubicBezTo>
                      <a:pt x="916424" y="1209351"/>
                      <a:pt x="916424" y="1209769"/>
                      <a:pt x="916842" y="1210605"/>
                    </a:cubicBezTo>
                    <a:cubicBezTo>
                      <a:pt x="922692" y="1242364"/>
                      <a:pt x="952362" y="1259915"/>
                      <a:pt x="982031" y="1246961"/>
                    </a:cubicBezTo>
                    <a:cubicBezTo>
                      <a:pt x="1038028" y="1222723"/>
                      <a:pt x="1095695" y="1205590"/>
                      <a:pt x="1155035" y="1192218"/>
                    </a:cubicBezTo>
                    <a:cubicBezTo>
                      <a:pt x="1195151" y="1183443"/>
                      <a:pt x="1231507" y="1166309"/>
                      <a:pt x="1260759" y="1134968"/>
                    </a:cubicBezTo>
                    <a:cubicBezTo>
                      <a:pt x="1287085" y="1106552"/>
                      <a:pt x="1305890" y="1072704"/>
                      <a:pt x="1330127" y="1042616"/>
                    </a:cubicBezTo>
                    <a:cubicBezTo>
                      <a:pt x="1331381" y="1041780"/>
                      <a:pt x="1337649" y="1035930"/>
                      <a:pt x="1347260" y="1026319"/>
                    </a:cubicBezTo>
                    <a:lnTo>
                      <a:pt x="1333470" y="1106552"/>
                    </a:lnTo>
                    <a:cubicBezTo>
                      <a:pt x="1327202" y="1143744"/>
                      <a:pt x="1354782" y="1178428"/>
                      <a:pt x="1395317" y="1183443"/>
                    </a:cubicBezTo>
                    <a:cubicBezTo>
                      <a:pt x="1435851" y="1188457"/>
                      <a:pt x="1473879" y="1162131"/>
                      <a:pt x="1480147" y="1124939"/>
                    </a:cubicBezTo>
                    <a:lnTo>
                      <a:pt x="1534889" y="804423"/>
                    </a:lnTo>
                    <a:cubicBezTo>
                      <a:pt x="1556201" y="771411"/>
                      <a:pt x="1571663" y="739652"/>
                      <a:pt x="1576260" y="713325"/>
                    </a:cubicBezTo>
                    <a:cubicBezTo>
                      <a:pt x="1586289" y="653150"/>
                      <a:pt x="1605512" y="507727"/>
                      <a:pt x="1575006" y="459253"/>
                    </a:cubicBezTo>
                    <a:close/>
                  </a:path>
                </a:pathLst>
              </a:custGeom>
              <a:solidFill>
                <a:srgbClr val="FDDAAC"/>
              </a:solidFill>
              <a:ln w="417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3B4BAC8B-4181-4574-886C-3EE72FE44E22}"/>
                  </a:ext>
                </a:extLst>
              </p:cNvPr>
              <p:cNvSpPr/>
              <p:nvPr/>
            </p:nvSpPr>
            <p:spPr>
              <a:xfrm>
                <a:off x="890640" y="3762614"/>
                <a:ext cx="1109277" cy="1465739"/>
              </a:xfrm>
              <a:custGeom>
                <a:avLst/>
                <a:gdLst>
                  <a:gd name="connsiteX0" fmla="*/ 101545 w 1099030"/>
                  <a:gd name="connsiteY0" fmla="*/ 3205 h 1433336"/>
                  <a:gd name="connsiteX1" fmla="*/ 267862 w 1099030"/>
                  <a:gd name="connsiteY1" fmla="*/ 69230 h 1433336"/>
                  <a:gd name="connsiteX2" fmla="*/ 605929 w 1099030"/>
                  <a:gd name="connsiteY2" fmla="*/ 200445 h 1433336"/>
                  <a:gd name="connsiteX3" fmla="*/ 1088583 w 1099030"/>
                  <a:gd name="connsiteY3" fmla="*/ 384731 h 1433336"/>
                  <a:gd name="connsiteX4" fmla="*/ 1098612 w 1099030"/>
                  <a:gd name="connsiteY4" fmla="*/ 411476 h 1433336"/>
                  <a:gd name="connsiteX5" fmla="*/ 1028408 w 1099030"/>
                  <a:gd name="connsiteY5" fmla="*/ 562331 h 1433336"/>
                  <a:gd name="connsiteX6" fmla="*/ 1002081 w 1099030"/>
                  <a:gd name="connsiteY6" fmla="*/ 629610 h 1433336"/>
                  <a:gd name="connsiteX7" fmla="*/ 851226 w 1099030"/>
                  <a:gd name="connsiteY7" fmla="*/ 945947 h 1433336"/>
                  <a:gd name="connsiteX8" fmla="*/ 725443 w 1099030"/>
                  <a:gd name="connsiteY8" fmla="*/ 1209631 h 1433336"/>
                  <a:gd name="connsiteX9" fmla="*/ 710400 w 1099030"/>
                  <a:gd name="connsiteY9" fmla="*/ 1231778 h 1433336"/>
                  <a:gd name="connsiteX10" fmla="*/ 652732 w 1099030"/>
                  <a:gd name="connsiteY10" fmla="*/ 1346696 h 1433336"/>
                  <a:gd name="connsiteX11" fmla="*/ 614287 w 1099030"/>
                  <a:gd name="connsiteY11" fmla="*/ 1427347 h 1433336"/>
                  <a:gd name="connsiteX12" fmla="*/ 595900 w 1099030"/>
                  <a:gd name="connsiteY12" fmla="*/ 1435287 h 1433336"/>
                  <a:gd name="connsiteX13" fmla="*/ 118679 w 1099030"/>
                  <a:gd name="connsiteY13" fmla="*/ 1251837 h 1433336"/>
                  <a:gd name="connsiteX14" fmla="*/ 0 w 1099030"/>
                  <a:gd name="connsiteY14" fmla="*/ 1206288 h 1433336"/>
                  <a:gd name="connsiteX15" fmla="*/ 0 w 1099030"/>
                  <a:gd name="connsiteY15" fmla="*/ 2787 h 1433336"/>
                  <a:gd name="connsiteX16" fmla="*/ 101545 w 1099030"/>
                  <a:gd name="connsiteY16" fmla="*/ 3205 h 1433336"/>
                  <a:gd name="connsiteX0" fmla="*/ 101545 w 1103024"/>
                  <a:gd name="connsiteY0" fmla="*/ 50574 h 1484628"/>
                  <a:gd name="connsiteX1" fmla="*/ 267862 w 1103024"/>
                  <a:gd name="connsiteY1" fmla="*/ 116599 h 1484628"/>
                  <a:gd name="connsiteX2" fmla="*/ 605929 w 1103024"/>
                  <a:gd name="connsiteY2" fmla="*/ 247814 h 1484628"/>
                  <a:gd name="connsiteX3" fmla="*/ 1088583 w 1103024"/>
                  <a:gd name="connsiteY3" fmla="*/ 432100 h 1484628"/>
                  <a:gd name="connsiteX4" fmla="*/ 1098612 w 1103024"/>
                  <a:gd name="connsiteY4" fmla="*/ 458845 h 1484628"/>
                  <a:gd name="connsiteX5" fmla="*/ 1028408 w 1103024"/>
                  <a:gd name="connsiteY5" fmla="*/ 609700 h 1484628"/>
                  <a:gd name="connsiteX6" fmla="*/ 1002081 w 1103024"/>
                  <a:gd name="connsiteY6" fmla="*/ 676979 h 1484628"/>
                  <a:gd name="connsiteX7" fmla="*/ 851226 w 1103024"/>
                  <a:gd name="connsiteY7" fmla="*/ 993316 h 1484628"/>
                  <a:gd name="connsiteX8" fmla="*/ 725443 w 1103024"/>
                  <a:gd name="connsiteY8" fmla="*/ 1257000 h 1484628"/>
                  <a:gd name="connsiteX9" fmla="*/ 710400 w 1103024"/>
                  <a:gd name="connsiteY9" fmla="*/ 1279147 h 1484628"/>
                  <a:gd name="connsiteX10" fmla="*/ 652732 w 1103024"/>
                  <a:gd name="connsiteY10" fmla="*/ 1394065 h 1484628"/>
                  <a:gd name="connsiteX11" fmla="*/ 614287 w 1103024"/>
                  <a:gd name="connsiteY11" fmla="*/ 1474716 h 1484628"/>
                  <a:gd name="connsiteX12" fmla="*/ 595900 w 1103024"/>
                  <a:gd name="connsiteY12" fmla="*/ 1482656 h 1484628"/>
                  <a:gd name="connsiteX13" fmla="*/ 118679 w 1103024"/>
                  <a:gd name="connsiteY13" fmla="*/ 1299206 h 1484628"/>
                  <a:gd name="connsiteX14" fmla="*/ 0 w 1103024"/>
                  <a:gd name="connsiteY14" fmla="*/ 1253657 h 1484628"/>
                  <a:gd name="connsiteX15" fmla="*/ 0 w 1103024"/>
                  <a:gd name="connsiteY15" fmla="*/ 127 h 1484628"/>
                  <a:gd name="connsiteX16" fmla="*/ 101545 w 1103024"/>
                  <a:gd name="connsiteY16" fmla="*/ 50574 h 1484628"/>
                  <a:gd name="connsiteX0" fmla="*/ 107798 w 1109277"/>
                  <a:gd name="connsiteY0" fmla="*/ 31889 h 1465943"/>
                  <a:gd name="connsiteX1" fmla="*/ 274115 w 1109277"/>
                  <a:gd name="connsiteY1" fmla="*/ 97914 h 1465943"/>
                  <a:gd name="connsiteX2" fmla="*/ 612182 w 1109277"/>
                  <a:gd name="connsiteY2" fmla="*/ 229129 h 1465943"/>
                  <a:gd name="connsiteX3" fmla="*/ 1094836 w 1109277"/>
                  <a:gd name="connsiteY3" fmla="*/ 413415 h 1465943"/>
                  <a:gd name="connsiteX4" fmla="*/ 1104865 w 1109277"/>
                  <a:gd name="connsiteY4" fmla="*/ 440160 h 1465943"/>
                  <a:gd name="connsiteX5" fmla="*/ 1034661 w 1109277"/>
                  <a:gd name="connsiteY5" fmla="*/ 591015 h 1465943"/>
                  <a:gd name="connsiteX6" fmla="*/ 1008334 w 1109277"/>
                  <a:gd name="connsiteY6" fmla="*/ 658294 h 1465943"/>
                  <a:gd name="connsiteX7" fmla="*/ 857479 w 1109277"/>
                  <a:gd name="connsiteY7" fmla="*/ 974631 h 1465943"/>
                  <a:gd name="connsiteX8" fmla="*/ 731696 w 1109277"/>
                  <a:gd name="connsiteY8" fmla="*/ 1238315 h 1465943"/>
                  <a:gd name="connsiteX9" fmla="*/ 716653 w 1109277"/>
                  <a:gd name="connsiteY9" fmla="*/ 1260462 h 1465943"/>
                  <a:gd name="connsiteX10" fmla="*/ 658985 w 1109277"/>
                  <a:gd name="connsiteY10" fmla="*/ 1375380 h 1465943"/>
                  <a:gd name="connsiteX11" fmla="*/ 620540 w 1109277"/>
                  <a:gd name="connsiteY11" fmla="*/ 1456031 h 1465943"/>
                  <a:gd name="connsiteX12" fmla="*/ 602153 w 1109277"/>
                  <a:gd name="connsiteY12" fmla="*/ 1463971 h 1465943"/>
                  <a:gd name="connsiteX13" fmla="*/ 124932 w 1109277"/>
                  <a:gd name="connsiteY13" fmla="*/ 1280521 h 1465943"/>
                  <a:gd name="connsiteX14" fmla="*/ 6253 w 1109277"/>
                  <a:gd name="connsiteY14" fmla="*/ 1234972 h 1465943"/>
                  <a:gd name="connsiteX15" fmla="*/ 0 w 1109277"/>
                  <a:gd name="connsiteY15" fmla="*/ 203 h 1465943"/>
                  <a:gd name="connsiteX16" fmla="*/ 107798 w 1109277"/>
                  <a:gd name="connsiteY16" fmla="*/ 31889 h 1465943"/>
                  <a:gd name="connsiteX0" fmla="*/ 0 w 1109277"/>
                  <a:gd name="connsiteY0" fmla="*/ 70370 h 1536110"/>
                  <a:gd name="connsiteX1" fmla="*/ 274115 w 1109277"/>
                  <a:gd name="connsiteY1" fmla="*/ 168081 h 1536110"/>
                  <a:gd name="connsiteX2" fmla="*/ 612182 w 1109277"/>
                  <a:gd name="connsiteY2" fmla="*/ 299296 h 1536110"/>
                  <a:gd name="connsiteX3" fmla="*/ 1094836 w 1109277"/>
                  <a:gd name="connsiteY3" fmla="*/ 483582 h 1536110"/>
                  <a:gd name="connsiteX4" fmla="*/ 1104865 w 1109277"/>
                  <a:gd name="connsiteY4" fmla="*/ 510327 h 1536110"/>
                  <a:gd name="connsiteX5" fmla="*/ 1034661 w 1109277"/>
                  <a:gd name="connsiteY5" fmla="*/ 661182 h 1536110"/>
                  <a:gd name="connsiteX6" fmla="*/ 1008334 w 1109277"/>
                  <a:gd name="connsiteY6" fmla="*/ 728461 h 1536110"/>
                  <a:gd name="connsiteX7" fmla="*/ 857479 w 1109277"/>
                  <a:gd name="connsiteY7" fmla="*/ 1044798 h 1536110"/>
                  <a:gd name="connsiteX8" fmla="*/ 731696 w 1109277"/>
                  <a:gd name="connsiteY8" fmla="*/ 1308482 h 1536110"/>
                  <a:gd name="connsiteX9" fmla="*/ 716653 w 1109277"/>
                  <a:gd name="connsiteY9" fmla="*/ 1330629 h 1536110"/>
                  <a:gd name="connsiteX10" fmla="*/ 658985 w 1109277"/>
                  <a:gd name="connsiteY10" fmla="*/ 1445547 h 1536110"/>
                  <a:gd name="connsiteX11" fmla="*/ 620540 w 1109277"/>
                  <a:gd name="connsiteY11" fmla="*/ 1526198 h 1536110"/>
                  <a:gd name="connsiteX12" fmla="*/ 602153 w 1109277"/>
                  <a:gd name="connsiteY12" fmla="*/ 1534138 h 1536110"/>
                  <a:gd name="connsiteX13" fmla="*/ 124932 w 1109277"/>
                  <a:gd name="connsiteY13" fmla="*/ 1350688 h 1536110"/>
                  <a:gd name="connsiteX14" fmla="*/ 6253 w 1109277"/>
                  <a:gd name="connsiteY14" fmla="*/ 1305139 h 1536110"/>
                  <a:gd name="connsiteX15" fmla="*/ 0 w 1109277"/>
                  <a:gd name="connsiteY15" fmla="*/ 70370 h 1536110"/>
                  <a:gd name="connsiteX0" fmla="*/ 0 w 1109277"/>
                  <a:gd name="connsiteY0" fmla="*/ 0 h 1465740"/>
                  <a:gd name="connsiteX1" fmla="*/ 274115 w 1109277"/>
                  <a:gd name="connsiteY1" fmla="*/ 97711 h 1465740"/>
                  <a:gd name="connsiteX2" fmla="*/ 612182 w 1109277"/>
                  <a:gd name="connsiteY2" fmla="*/ 228926 h 1465740"/>
                  <a:gd name="connsiteX3" fmla="*/ 1094836 w 1109277"/>
                  <a:gd name="connsiteY3" fmla="*/ 413212 h 1465740"/>
                  <a:gd name="connsiteX4" fmla="*/ 1104865 w 1109277"/>
                  <a:gd name="connsiteY4" fmla="*/ 439957 h 1465740"/>
                  <a:gd name="connsiteX5" fmla="*/ 1034661 w 1109277"/>
                  <a:gd name="connsiteY5" fmla="*/ 590812 h 1465740"/>
                  <a:gd name="connsiteX6" fmla="*/ 1008334 w 1109277"/>
                  <a:gd name="connsiteY6" fmla="*/ 658091 h 1465740"/>
                  <a:gd name="connsiteX7" fmla="*/ 857479 w 1109277"/>
                  <a:gd name="connsiteY7" fmla="*/ 974428 h 1465740"/>
                  <a:gd name="connsiteX8" fmla="*/ 731696 w 1109277"/>
                  <a:gd name="connsiteY8" fmla="*/ 1238112 h 1465740"/>
                  <a:gd name="connsiteX9" fmla="*/ 716653 w 1109277"/>
                  <a:gd name="connsiteY9" fmla="*/ 1260259 h 1465740"/>
                  <a:gd name="connsiteX10" fmla="*/ 658985 w 1109277"/>
                  <a:gd name="connsiteY10" fmla="*/ 1375177 h 1465740"/>
                  <a:gd name="connsiteX11" fmla="*/ 620540 w 1109277"/>
                  <a:gd name="connsiteY11" fmla="*/ 1455828 h 1465740"/>
                  <a:gd name="connsiteX12" fmla="*/ 602153 w 1109277"/>
                  <a:gd name="connsiteY12" fmla="*/ 1463768 h 1465740"/>
                  <a:gd name="connsiteX13" fmla="*/ 124932 w 1109277"/>
                  <a:gd name="connsiteY13" fmla="*/ 1280318 h 1465740"/>
                  <a:gd name="connsiteX14" fmla="*/ 6253 w 1109277"/>
                  <a:gd name="connsiteY14" fmla="*/ 1234769 h 1465740"/>
                  <a:gd name="connsiteX15" fmla="*/ 0 w 1109277"/>
                  <a:gd name="connsiteY15" fmla="*/ 0 h 146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9277" h="1465740">
                    <a:moveTo>
                      <a:pt x="0" y="0"/>
                    </a:moveTo>
                    <a:cubicBezTo>
                      <a:pt x="138447" y="41872"/>
                      <a:pt x="172085" y="59557"/>
                      <a:pt x="274115" y="97711"/>
                    </a:cubicBezTo>
                    <a:cubicBezTo>
                      <a:pt x="376145" y="135865"/>
                      <a:pt x="499493" y="185188"/>
                      <a:pt x="612182" y="228926"/>
                    </a:cubicBezTo>
                    <a:lnTo>
                      <a:pt x="1094836" y="413212"/>
                    </a:lnTo>
                    <a:cubicBezTo>
                      <a:pt x="1112387" y="419898"/>
                      <a:pt x="1111551" y="426166"/>
                      <a:pt x="1104865" y="439957"/>
                    </a:cubicBezTo>
                    <a:cubicBezTo>
                      <a:pt x="1081046" y="490102"/>
                      <a:pt x="1058062" y="540248"/>
                      <a:pt x="1034661" y="590812"/>
                    </a:cubicBezTo>
                    <a:cubicBezTo>
                      <a:pt x="1034243" y="616303"/>
                      <a:pt x="1018781" y="636779"/>
                      <a:pt x="1008334" y="658091"/>
                    </a:cubicBezTo>
                    <a:cubicBezTo>
                      <a:pt x="956935" y="762980"/>
                      <a:pt x="908461" y="869122"/>
                      <a:pt x="857479" y="974428"/>
                    </a:cubicBezTo>
                    <a:cubicBezTo>
                      <a:pt x="814855" y="1061765"/>
                      <a:pt x="773903" y="1150356"/>
                      <a:pt x="731696" y="1238112"/>
                    </a:cubicBezTo>
                    <a:cubicBezTo>
                      <a:pt x="727935" y="1246051"/>
                      <a:pt x="724592" y="1254827"/>
                      <a:pt x="716653" y="1260259"/>
                    </a:cubicBezTo>
                    <a:cubicBezTo>
                      <a:pt x="692833" y="1296197"/>
                      <a:pt x="678625" y="1337150"/>
                      <a:pt x="658985" y="1375177"/>
                    </a:cubicBezTo>
                    <a:cubicBezTo>
                      <a:pt x="645613" y="1401504"/>
                      <a:pt x="633076" y="1428666"/>
                      <a:pt x="620540" y="1455828"/>
                    </a:cubicBezTo>
                    <a:cubicBezTo>
                      <a:pt x="616361" y="1464604"/>
                      <a:pt x="613436" y="1468365"/>
                      <a:pt x="602153" y="1463768"/>
                    </a:cubicBezTo>
                    <a:lnTo>
                      <a:pt x="124932" y="1280318"/>
                    </a:lnTo>
                    <a:lnTo>
                      <a:pt x="6253" y="1234769"/>
                    </a:lnTo>
                    <a:cubicBezTo>
                      <a:pt x="4169" y="823179"/>
                      <a:pt x="2084" y="411590"/>
                      <a:pt x="0" y="0"/>
                    </a:cubicBezTo>
                    <a:close/>
                  </a:path>
                </a:pathLst>
              </a:custGeom>
              <a:solidFill>
                <a:schemeClr val="tx1"/>
              </a:solidFill>
              <a:ln w="417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210ADE-A2B5-46DA-AC44-42CBB504F62B}"/>
                  </a:ext>
                </a:extLst>
              </p:cNvPr>
              <p:cNvSpPr/>
              <p:nvPr/>
            </p:nvSpPr>
            <p:spPr>
              <a:xfrm>
                <a:off x="1606875" y="4353010"/>
                <a:ext cx="518174" cy="773082"/>
              </a:xfrm>
              <a:custGeom>
                <a:avLst/>
                <a:gdLst>
                  <a:gd name="connsiteX0" fmla="*/ 507727 w 518173"/>
                  <a:gd name="connsiteY0" fmla="*/ 117843 h 773082"/>
                  <a:gd name="connsiteX1" fmla="*/ 389048 w 518173"/>
                  <a:gd name="connsiteY1" fmla="*/ 370662 h 773082"/>
                  <a:gd name="connsiteX2" fmla="*/ 264937 w 518173"/>
                  <a:gd name="connsiteY2" fmla="*/ 631838 h 773082"/>
                  <a:gd name="connsiteX3" fmla="*/ 213538 w 518173"/>
                  <a:gd name="connsiteY3" fmla="*/ 744666 h 773082"/>
                  <a:gd name="connsiteX4" fmla="*/ 161720 w 518173"/>
                  <a:gd name="connsiteY4" fmla="*/ 761382 h 773082"/>
                  <a:gd name="connsiteX5" fmla="*/ 0 w 518173"/>
                  <a:gd name="connsiteY5" fmla="*/ 669865 h 773082"/>
                  <a:gd name="connsiteX6" fmla="*/ 80233 w 518173"/>
                  <a:gd name="connsiteY6" fmla="*/ 498116 h 773082"/>
                  <a:gd name="connsiteX7" fmla="*/ 309233 w 518173"/>
                  <a:gd name="connsiteY7" fmla="*/ 18387 h 773082"/>
                  <a:gd name="connsiteX8" fmla="*/ 318008 w 518173"/>
                  <a:gd name="connsiteY8" fmla="*/ 0 h 773082"/>
                  <a:gd name="connsiteX9" fmla="*/ 506891 w 518173"/>
                  <a:gd name="connsiteY9" fmla="*/ 84830 h 773082"/>
                  <a:gd name="connsiteX10" fmla="*/ 507727 w 518173"/>
                  <a:gd name="connsiteY10" fmla="*/ 117843 h 77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8173" h="773082">
                    <a:moveTo>
                      <a:pt x="507727" y="117843"/>
                    </a:moveTo>
                    <a:cubicBezTo>
                      <a:pt x="465939" y="201001"/>
                      <a:pt x="427911" y="285831"/>
                      <a:pt x="389048" y="370662"/>
                    </a:cubicBezTo>
                    <a:cubicBezTo>
                      <a:pt x="348932" y="458417"/>
                      <a:pt x="306308" y="544501"/>
                      <a:pt x="264937" y="631838"/>
                    </a:cubicBezTo>
                    <a:cubicBezTo>
                      <a:pt x="247386" y="669030"/>
                      <a:pt x="230671" y="707057"/>
                      <a:pt x="213538" y="744666"/>
                    </a:cubicBezTo>
                    <a:cubicBezTo>
                      <a:pt x="196405" y="781440"/>
                      <a:pt x="196405" y="781022"/>
                      <a:pt x="161720" y="761382"/>
                    </a:cubicBezTo>
                    <a:cubicBezTo>
                      <a:pt x="107814" y="730876"/>
                      <a:pt x="53907" y="700371"/>
                      <a:pt x="0" y="669865"/>
                    </a:cubicBezTo>
                    <a:cubicBezTo>
                      <a:pt x="26744" y="612615"/>
                      <a:pt x="53071" y="555366"/>
                      <a:pt x="80233" y="498116"/>
                    </a:cubicBezTo>
                    <a:cubicBezTo>
                      <a:pt x="156288" y="338067"/>
                      <a:pt x="232760" y="178436"/>
                      <a:pt x="309233" y="18387"/>
                    </a:cubicBezTo>
                    <a:cubicBezTo>
                      <a:pt x="312158" y="12536"/>
                      <a:pt x="315083" y="6268"/>
                      <a:pt x="318008" y="0"/>
                    </a:cubicBezTo>
                    <a:cubicBezTo>
                      <a:pt x="381109" y="28416"/>
                      <a:pt x="443791" y="56414"/>
                      <a:pt x="506891" y="84830"/>
                    </a:cubicBezTo>
                    <a:cubicBezTo>
                      <a:pt x="531128" y="95277"/>
                      <a:pt x="508981" y="106978"/>
                      <a:pt x="507727" y="117843"/>
                    </a:cubicBezTo>
                    <a:close/>
                  </a:path>
                </a:pathLst>
              </a:custGeom>
              <a:solidFill>
                <a:srgbClr val="FEFEFE"/>
              </a:solidFill>
              <a:ln w="417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5F0F057-4189-4CA0-9552-676C7B748E5A}"/>
                  </a:ext>
                </a:extLst>
              </p:cNvPr>
              <p:cNvSpPr/>
              <p:nvPr/>
            </p:nvSpPr>
            <p:spPr>
              <a:xfrm>
                <a:off x="2837120" y="4933866"/>
                <a:ext cx="309233" cy="142080"/>
              </a:xfrm>
              <a:custGeom>
                <a:avLst/>
                <a:gdLst>
                  <a:gd name="connsiteX0" fmla="*/ 309651 w 309232"/>
                  <a:gd name="connsiteY0" fmla="*/ 142498 h 142079"/>
                  <a:gd name="connsiteX1" fmla="*/ 286249 w 309232"/>
                  <a:gd name="connsiteY1" fmla="*/ 125783 h 142079"/>
                  <a:gd name="connsiteX2" fmla="*/ 236939 w 309232"/>
                  <a:gd name="connsiteY2" fmla="*/ 101128 h 142079"/>
                  <a:gd name="connsiteX3" fmla="*/ 53489 w 309232"/>
                  <a:gd name="connsiteY3" fmla="*/ 57250 h 142079"/>
                  <a:gd name="connsiteX4" fmla="*/ 0 w 309232"/>
                  <a:gd name="connsiteY4" fmla="*/ 56832 h 142079"/>
                  <a:gd name="connsiteX5" fmla="*/ 78144 w 309232"/>
                  <a:gd name="connsiteY5" fmla="*/ 14208 h 142079"/>
                  <a:gd name="connsiteX6" fmla="*/ 144587 w 309232"/>
                  <a:gd name="connsiteY6" fmla="*/ 0 h 142079"/>
                  <a:gd name="connsiteX7" fmla="*/ 226492 w 309232"/>
                  <a:gd name="connsiteY7" fmla="*/ 34266 h 142079"/>
                  <a:gd name="connsiteX8" fmla="*/ 302129 w 309232"/>
                  <a:gd name="connsiteY8" fmla="*/ 122439 h 142079"/>
                  <a:gd name="connsiteX9" fmla="*/ 309651 w 309232"/>
                  <a:gd name="connsiteY9" fmla="*/ 142498 h 14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232" h="142079">
                    <a:moveTo>
                      <a:pt x="309651" y="142498"/>
                    </a:moveTo>
                    <a:cubicBezTo>
                      <a:pt x="300875" y="136648"/>
                      <a:pt x="291682" y="132887"/>
                      <a:pt x="286249" y="125783"/>
                    </a:cubicBezTo>
                    <a:cubicBezTo>
                      <a:pt x="273295" y="109903"/>
                      <a:pt x="255326" y="105724"/>
                      <a:pt x="236939" y="101128"/>
                    </a:cubicBezTo>
                    <a:cubicBezTo>
                      <a:pt x="175928" y="86084"/>
                      <a:pt x="114918" y="71040"/>
                      <a:pt x="53489" y="57250"/>
                    </a:cubicBezTo>
                    <a:cubicBezTo>
                      <a:pt x="36774" y="53489"/>
                      <a:pt x="19641" y="62682"/>
                      <a:pt x="0" y="56832"/>
                    </a:cubicBezTo>
                    <a:cubicBezTo>
                      <a:pt x="24655" y="37609"/>
                      <a:pt x="50982" y="24655"/>
                      <a:pt x="78144" y="14208"/>
                    </a:cubicBezTo>
                    <a:cubicBezTo>
                      <a:pt x="99038" y="6268"/>
                      <a:pt x="120768" y="0"/>
                      <a:pt x="144587" y="0"/>
                    </a:cubicBezTo>
                    <a:cubicBezTo>
                      <a:pt x="177600" y="0"/>
                      <a:pt x="203509" y="12954"/>
                      <a:pt x="226492" y="34266"/>
                    </a:cubicBezTo>
                    <a:cubicBezTo>
                      <a:pt x="254908" y="61011"/>
                      <a:pt x="280399" y="90263"/>
                      <a:pt x="302129" y="122439"/>
                    </a:cubicBezTo>
                    <a:cubicBezTo>
                      <a:pt x="306308" y="127454"/>
                      <a:pt x="311740" y="132469"/>
                      <a:pt x="309651" y="142498"/>
                    </a:cubicBezTo>
                    <a:close/>
                  </a:path>
                </a:pathLst>
              </a:custGeom>
              <a:solidFill>
                <a:srgbClr val="FCBA8B"/>
              </a:solidFill>
              <a:ln w="4175" cap="flat">
                <a:noFill/>
                <a:prstDash val="solid"/>
                <a:miter/>
              </a:ln>
            </p:spPr>
            <p:txBody>
              <a:bodyPr rtlCol="0" anchor="ctr"/>
              <a:lstStyle/>
              <a:p>
                <a:endParaRPr lang="en-US"/>
              </a:p>
            </p:txBody>
          </p:sp>
        </p:grpSp>
        <p:sp>
          <p:nvSpPr>
            <p:cNvPr id="18" name="Freeform: Shape 17">
              <a:extLst>
                <a:ext uri="{FF2B5EF4-FFF2-40B4-BE49-F238E27FC236}">
                  <a16:creationId xmlns:a16="http://schemas.microsoft.com/office/drawing/2014/main" id="{B04C800A-9F99-45F8-B7DE-A3F37F4DC60E}"/>
                </a:ext>
              </a:extLst>
            </p:cNvPr>
            <p:cNvSpPr/>
            <p:nvPr/>
          </p:nvSpPr>
          <p:spPr>
            <a:xfrm flipH="1">
              <a:off x="2351858" y="5687058"/>
              <a:ext cx="2496158" cy="961180"/>
            </a:xfrm>
            <a:custGeom>
              <a:avLst/>
              <a:gdLst>
                <a:gd name="connsiteX0" fmla="*/ 6928458 w 8543357"/>
                <a:gd name="connsiteY0" fmla="*/ 2439007 h 3289735"/>
                <a:gd name="connsiteX1" fmla="*/ 7109999 w 8543357"/>
                <a:gd name="connsiteY1" fmla="*/ 2620548 h 3289735"/>
                <a:gd name="connsiteX2" fmla="*/ 6928458 w 8543357"/>
                <a:gd name="connsiteY2" fmla="*/ 2802089 h 3289735"/>
                <a:gd name="connsiteX3" fmla="*/ 6746917 w 8543357"/>
                <a:gd name="connsiteY3" fmla="*/ 2620548 h 3289735"/>
                <a:gd name="connsiteX4" fmla="*/ 6928458 w 8543357"/>
                <a:gd name="connsiteY4" fmla="*/ 2439007 h 3289735"/>
                <a:gd name="connsiteX5" fmla="*/ 1585190 w 8543357"/>
                <a:gd name="connsiteY5" fmla="*/ 2416754 h 3289735"/>
                <a:gd name="connsiteX6" fmla="*/ 1766731 w 8543357"/>
                <a:gd name="connsiteY6" fmla="*/ 2598295 h 3289735"/>
                <a:gd name="connsiteX7" fmla="*/ 1585190 w 8543357"/>
                <a:gd name="connsiteY7" fmla="*/ 2779836 h 3289735"/>
                <a:gd name="connsiteX8" fmla="*/ 1403649 w 8543357"/>
                <a:gd name="connsiteY8" fmla="*/ 2598295 h 3289735"/>
                <a:gd name="connsiteX9" fmla="*/ 1585190 w 8543357"/>
                <a:gd name="connsiteY9" fmla="*/ 2416754 h 3289735"/>
                <a:gd name="connsiteX10" fmla="*/ 6925340 w 8543357"/>
                <a:gd name="connsiteY10" fmla="*/ 2293671 h 3289735"/>
                <a:gd name="connsiteX11" fmla="*/ 6697422 w 8543357"/>
                <a:gd name="connsiteY11" fmla="*/ 2388080 h 3289735"/>
                <a:gd name="connsiteX12" fmla="*/ 6697415 w 8543357"/>
                <a:gd name="connsiteY12" fmla="*/ 2843921 h 3289735"/>
                <a:gd name="connsiteX13" fmla="*/ 7153263 w 8543357"/>
                <a:gd name="connsiteY13" fmla="*/ 2843921 h 3289735"/>
                <a:gd name="connsiteX14" fmla="*/ 7153263 w 8543357"/>
                <a:gd name="connsiteY14" fmla="*/ 2388080 h 3289735"/>
                <a:gd name="connsiteX15" fmla="*/ 6925340 w 8543357"/>
                <a:gd name="connsiteY15" fmla="*/ 2293671 h 3289735"/>
                <a:gd name="connsiteX16" fmla="*/ 1582072 w 8543357"/>
                <a:gd name="connsiteY16" fmla="*/ 2271418 h 3289735"/>
                <a:gd name="connsiteX17" fmla="*/ 1354154 w 8543357"/>
                <a:gd name="connsiteY17" fmla="*/ 2365827 h 3289735"/>
                <a:gd name="connsiteX18" fmla="*/ 1354147 w 8543357"/>
                <a:gd name="connsiteY18" fmla="*/ 2821668 h 3289735"/>
                <a:gd name="connsiteX19" fmla="*/ 1809995 w 8543357"/>
                <a:gd name="connsiteY19" fmla="*/ 2821668 h 3289735"/>
                <a:gd name="connsiteX20" fmla="*/ 1809995 w 8543357"/>
                <a:gd name="connsiteY20" fmla="*/ 2365827 h 3289735"/>
                <a:gd name="connsiteX21" fmla="*/ 1582072 w 8543357"/>
                <a:gd name="connsiteY21" fmla="*/ 2271418 h 3289735"/>
                <a:gd name="connsiteX22" fmla="*/ 6928457 w 8543357"/>
                <a:gd name="connsiteY22" fmla="*/ 1951359 h 3289735"/>
                <a:gd name="connsiteX23" fmla="*/ 7601151 w 8543357"/>
                <a:gd name="connsiteY23" fmla="*/ 2624052 h 3289735"/>
                <a:gd name="connsiteX24" fmla="*/ 7601151 w 8543357"/>
                <a:gd name="connsiteY24" fmla="*/ 2638067 h 3289735"/>
                <a:gd name="connsiteX25" fmla="*/ 6928457 w 8543357"/>
                <a:gd name="connsiteY25" fmla="*/ 3289735 h 3289735"/>
                <a:gd name="connsiteX26" fmla="*/ 6255764 w 8543357"/>
                <a:gd name="connsiteY26" fmla="*/ 2638067 h 3289735"/>
                <a:gd name="connsiteX27" fmla="*/ 6255764 w 8543357"/>
                <a:gd name="connsiteY27" fmla="*/ 2624052 h 3289735"/>
                <a:gd name="connsiteX28" fmla="*/ 6928457 w 8543357"/>
                <a:gd name="connsiteY28" fmla="*/ 1951359 h 3289735"/>
                <a:gd name="connsiteX29" fmla="*/ 1585189 w 8543357"/>
                <a:gd name="connsiteY29" fmla="*/ 1929106 h 3289735"/>
                <a:gd name="connsiteX30" fmla="*/ 2257883 w 8543357"/>
                <a:gd name="connsiteY30" fmla="*/ 2601799 h 3289735"/>
                <a:gd name="connsiteX31" fmla="*/ 2257883 w 8543357"/>
                <a:gd name="connsiteY31" fmla="*/ 2615814 h 3289735"/>
                <a:gd name="connsiteX32" fmla="*/ 1585189 w 8543357"/>
                <a:gd name="connsiteY32" fmla="*/ 3267482 h 3289735"/>
                <a:gd name="connsiteX33" fmla="*/ 912496 w 8543357"/>
                <a:gd name="connsiteY33" fmla="*/ 2615814 h 3289735"/>
                <a:gd name="connsiteX34" fmla="*/ 912496 w 8543357"/>
                <a:gd name="connsiteY34" fmla="*/ 2601799 h 3289735"/>
                <a:gd name="connsiteX35" fmla="*/ 1585189 w 8543357"/>
                <a:gd name="connsiteY35" fmla="*/ 1929106 h 3289735"/>
                <a:gd name="connsiteX36" fmla="*/ 64619 w 8543357"/>
                <a:gd name="connsiteY36" fmla="*/ 1683850 h 3289735"/>
                <a:gd name="connsiteX37" fmla="*/ 64619 w 8543357"/>
                <a:gd name="connsiteY37" fmla="*/ 1922096 h 3289735"/>
                <a:gd name="connsiteX38" fmla="*/ 148706 w 8543357"/>
                <a:gd name="connsiteY38" fmla="*/ 2006183 h 3289735"/>
                <a:gd name="connsiteX39" fmla="*/ 520093 w 8543357"/>
                <a:gd name="connsiteY39" fmla="*/ 2006183 h 3289735"/>
                <a:gd name="connsiteX40" fmla="*/ 562136 w 8543357"/>
                <a:gd name="connsiteY40" fmla="*/ 1978154 h 3289735"/>
                <a:gd name="connsiteX41" fmla="*/ 667241 w 8543357"/>
                <a:gd name="connsiteY41" fmla="*/ 1831006 h 3289735"/>
                <a:gd name="connsiteX42" fmla="*/ 625197 w 8543357"/>
                <a:gd name="connsiteY42" fmla="*/ 1683850 h 3289735"/>
                <a:gd name="connsiteX43" fmla="*/ 64619 w 8543357"/>
                <a:gd name="connsiteY43" fmla="*/ 1683850 h 3289735"/>
                <a:gd name="connsiteX44" fmla="*/ 4556251 w 8543357"/>
                <a:gd name="connsiteY44" fmla="*/ 1270428 h 3289735"/>
                <a:gd name="connsiteX45" fmla="*/ 4514208 w 8543357"/>
                <a:gd name="connsiteY45" fmla="*/ 1284443 h 3289735"/>
                <a:gd name="connsiteX46" fmla="*/ 4514208 w 8543357"/>
                <a:gd name="connsiteY46" fmla="*/ 2195382 h 3289735"/>
                <a:gd name="connsiteX47" fmla="*/ 4556251 w 8543357"/>
                <a:gd name="connsiteY47" fmla="*/ 2209396 h 3289735"/>
                <a:gd name="connsiteX48" fmla="*/ 4598295 w 8543357"/>
                <a:gd name="connsiteY48" fmla="*/ 2195382 h 3289735"/>
                <a:gd name="connsiteX49" fmla="*/ 4598295 w 8543357"/>
                <a:gd name="connsiteY49" fmla="*/ 1284443 h 3289735"/>
                <a:gd name="connsiteX50" fmla="*/ 4556251 w 8543357"/>
                <a:gd name="connsiteY50" fmla="*/ 1270428 h 3289735"/>
                <a:gd name="connsiteX51" fmla="*/ 8153579 w 8543357"/>
                <a:gd name="connsiteY51" fmla="*/ 1033056 h 3289735"/>
                <a:gd name="connsiteX52" fmla="*/ 8038838 w 8543357"/>
                <a:gd name="connsiteY52" fmla="*/ 1067215 h 3289735"/>
                <a:gd name="connsiteX53" fmla="*/ 7814607 w 8543357"/>
                <a:gd name="connsiteY53" fmla="*/ 1417576 h 3289735"/>
                <a:gd name="connsiteX54" fmla="*/ 7912708 w 8543357"/>
                <a:gd name="connsiteY54" fmla="*/ 1557721 h 3289735"/>
                <a:gd name="connsiteX55" fmla="*/ 8087884 w 8543357"/>
                <a:gd name="connsiteY55" fmla="*/ 1557721 h 3289735"/>
                <a:gd name="connsiteX56" fmla="*/ 8221025 w 8543357"/>
                <a:gd name="connsiteY56" fmla="*/ 1403562 h 3289735"/>
                <a:gd name="connsiteX57" fmla="*/ 8221025 w 8543357"/>
                <a:gd name="connsiteY57" fmla="*/ 1109258 h 3289735"/>
                <a:gd name="connsiteX58" fmla="*/ 8153579 w 8543357"/>
                <a:gd name="connsiteY58" fmla="*/ 1033056 h 3289735"/>
                <a:gd name="connsiteX59" fmla="*/ 2916554 w 8543357"/>
                <a:gd name="connsiteY59" fmla="*/ 587330 h 3289735"/>
                <a:gd name="connsiteX60" fmla="*/ 2866084 w 8543357"/>
                <a:gd name="connsiteY60" fmla="*/ 616567 h 3289735"/>
                <a:gd name="connsiteX61" fmla="*/ 2580210 w 8543357"/>
                <a:gd name="connsiteY61" fmla="*/ 807951 h 3289735"/>
                <a:gd name="connsiteX62" fmla="*/ 2545176 w 8543357"/>
                <a:gd name="connsiteY62" fmla="*/ 955106 h 3289735"/>
                <a:gd name="connsiteX63" fmla="*/ 2916554 w 8543357"/>
                <a:gd name="connsiteY63" fmla="*/ 955106 h 3289735"/>
                <a:gd name="connsiteX64" fmla="*/ 6483234 w 8543357"/>
                <a:gd name="connsiteY64" fmla="*/ 379721 h 3289735"/>
                <a:gd name="connsiteX65" fmla="*/ 6483234 w 8543357"/>
                <a:gd name="connsiteY65" fmla="*/ 955106 h 3289735"/>
                <a:gd name="connsiteX66" fmla="*/ 7169941 w 8543357"/>
                <a:gd name="connsiteY66" fmla="*/ 955106 h 3289735"/>
                <a:gd name="connsiteX67" fmla="*/ 7120887 w 8543357"/>
                <a:gd name="connsiteY67" fmla="*/ 674818 h 3289735"/>
                <a:gd name="connsiteX68" fmla="*/ 6653454 w 8543357"/>
                <a:gd name="connsiteY68" fmla="*/ 426535 h 3289735"/>
                <a:gd name="connsiteX69" fmla="*/ 4514208 w 8543357"/>
                <a:gd name="connsiteY69" fmla="*/ 213698 h 3289735"/>
                <a:gd name="connsiteX70" fmla="*/ 4374787 w 8543357"/>
                <a:gd name="connsiteY70" fmla="*/ 218539 h 3289735"/>
                <a:gd name="connsiteX71" fmla="*/ 4226908 w 8543357"/>
                <a:gd name="connsiteY71" fmla="*/ 226355 h 3289735"/>
                <a:gd name="connsiteX72" fmla="*/ 3034107 w 8543357"/>
                <a:gd name="connsiteY72" fmla="*/ 519233 h 3289735"/>
                <a:gd name="connsiteX73" fmla="*/ 3000641 w 8543357"/>
                <a:gd name="connsiteY73" fmla="*/ 538620 h 3289735"/>
                <a:gd name="connsiteX74" fmla="*/ 3000641 w 8543357"/>
                <a:gd name="connsiteY74" fmla="*/ 955106 h 3289735"/>
                <a:gd name="connsiteX75" fmla="*/ 4514208 w 8543357"/>
                <a:gd name="connsiteY75" fmla="*/ 955106 h 3289735"/>
                <a:gd name="connsiteX76" fmla="*/ 4761218 w 8543357"/>
                <a:gd name="connsiteY76" fmla="*/ 208991 h 3289735"/>
                <a:gd name="connsiteX77" fmla="*/ 4598295 w 8543357"/>
                <a:gd name="connsiteY77" fmla="*/ 211751 h 3289735"/>
                <a:gd name="connsiteX78" fmla="*/ 4598295 w 8543357"/>
                <a:gd name="connsiteY78" fmla="*/ 955106 h 3289735"/>
                <a:gd name="connsiteX79" fmla="*/ 6399147 w 8543357"/>
                <a:gd name="connsiteY79" fmla="*/ 955106 h 3289735"/>
                <a:gd name="connsiteX80" fmla="*/ 6399147 w 8543357"/>
                <a:gd name="connsiteY80" fmla="*/ 356596 h 3289735"/>
                <a:gd name="connsiteX81" fmla="*/ 6353426 w 8543357"/>
                <a:gd name="connsiteY81" fmla="*/ 344022 h 3289735"/>
                <a:gd name="connsiteX82" fmla="*/ 4761218 w 8543357"/>
                <a:gd name="connsiteY82" fmla="*/ 208991 h 3289735"/>
                <a:gd name="connsiteX83" fmla="*/ 4770242 w 8543357"/>
                <a:gd name="connsiteY83" fmla="*/ 2 h 3289735"/>
                <a:gd name="connsiteX84" fmla="*/ 7534317 w 8543357"/>
                <a:gd name="connsiteY84" fmla="*/ 681821 h 3289735"/>
                <a:gd name="connsiteX85" fmla="*/ 7688476 w 8543357"/>
                <a:gd name="connsiteY85" fmla="*/ 737879 h 3289735"/>
                <a:gd name="connsiteX86" fmla="*/ 8192996 w 8543357"/>
                <a:gd name="connsiteY86" fmla="*/ 737879 h 3289735"/>
                <a:gd name="connsiteX87" fmla="*/ 8305111 w 8543357"/>
                <a:gd name="connsiteY87" fmla="*/ 849994 h 3289735"/>
                <a:gd name="connsiteX88" fmla="*/ 8305111 w 8543357"/>
                <a:gd name="connsiteY88" fmla="*/ 1557727 h 3289735"/>
                <a:gd name="connsiteX89" fmla="*/ 8543357 w 8543357"/>
                <a:gd name="connsiteY89" fmla="*/ 1767944 h 3289735"/>
                <a:gd name="connsiteX90" fmla="*/ 8543357 w 8543357"/>
                <a:gd name="connsiteY90" fmla="*/ 2370565 h 3289735"/>
                <a:gd name="connsiteX91" fmla="*/ 7975776 w 8543357"/>
                <a:gd name="connsiteY91" fmla="*/ 2608811 h 3289735"/>
                <a:gd name="connsiteX92" fmla="*/ 7625415 w 8543357"/>
                <a:gd name="connsiteY92" fmla="*/ 2608811 h 3289735"/>
                <a:gd name="connsiteX93" fmla="*/ 6917682 w 8543357"/>
                <a:gd name="connsiteY93" fmla="*/ 1901078 h 3289735"/>
                <a:gd name="connsiteX94" fmla="*/ 6209949 w 8543357"/>
                <a:gd name="connsiteY94" fmla="*/ 2608811 h 3289735"/>
                <a:gd name="connsiteX95" fmla="*/ 2299928 w 8543357"/>
                <a:gd name="connsiteY95" fmla="*/ 2608811 h 3289735"/>
                <a:gd name="connsiteX96" fmla="*/ 2299928 w 8543357"/>
                <a:gd name="connsiteY96" fmla="*/ 2594796 h 3289735"/>
                <a:gd name="connsiteX97" fmla="*/ 1592193 w 8543357"/>
                <a:gd name="connsiteY97" fmla="*/ 1887063 h 3289735"/>
                <a:gd name="connsiteX98" fmla="*/ 884460 w 8543357"/>
                <a:gd name="connsiteY98" fmla="*/ 2594796 h 3289735"/>
                <a:gd name="connsiteX99" fmla="*/ 884460 w 8543357"/>
                <a:gd name="connsiteY99" fmla="*/ 2608811 h 3289735"/>
                <a:gd name="connsiteX100" fmla="*/ 225789 w 8543357"/>
                <a:gd name="connsiteY100" fmla="*/ 2608811 h 3289735"/>
                <a:gd name="connsiteX101" fmla="*/ 1558 w 8543357"/>
                <a:gd name="connsiteY101" fmla="*/ 2391583 h 3289735"/>
                <a:gd name="connsiteX102" fmla="*/ 1558 w 8543357"/>
                <a:gd name="connsiteY102" fmla="*/ 1774948 h 3289735"/>
                <a:gd name="connsiteX103" fmla="*/ 506078 w 8543357"/>
                <a:gd name="connsiteY103" fmla="*/ 1333496 h 3289735"/>
                <a:gd name="connsiteX104" fmla="*/ 1991609 w 8543357"/>
                <a:gd name="connsiteY104" fmla="*/ 990139 h 3289735"/>
                <a:gd name="connsiteX105" fmla="*/ 2306931 w 8543357"/>
                <a:gd name="connsiteY105" fmla="*/ 786933 h 3289735"/>
                <a:gd name="connsiteX106" fmla="*/ 4268952 w 8543357"/>
                <a:gd name="connsiteY106" fmla="*/ 2124 h 3289735"/>
                <a:gd name="connsiteX107" fmla="*/ 4770242 w 8543357"/>
                <a:gd name="connsiteY107" fmla="*/ 2 h 328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8543357" h="3289735">
                  <a:moveTo>
                    <a:pt x="6928458" y="2439007"/>
                  </a:moveTo>
                  <a:cubicBezTo>
                    <a:pt x="7028720" y="2439007"/>
                    <a:pt x="7109999" y="2520286"/>
                    <a:pt x="7109999" y="2620548"/>
                  </a:cubicBezTo>
                  <a:cubicBezTo>
                    <a:pt x="7109999" y="2720810"/>
                    <a:pt x="7028720" y="2802089"/>
                    <a:pt x="6928458" y="2802089"/>
                  </a:cubicBezTo>
                  <a:cubicBezTo>
                    <a:pt x="6828196" y="2802089"/>
                    <a:pt x="6746917" y="2720810"/>
                    <a:pt x="6746917" y="2620548"/>
                  </a:cubicBezTo>
                  <a:cubicBezTo>
                    <a:pt x="6746917" y="2520286"/>
                    <a:pt x="6828196" y="2439007"/>
                    <a:pt x="6928458" y="2439007"/>
                  </a:cubicBezTo>
                  <a:close/>
                  <a:moveTo>
                    <a:pt x="1585190" y="2416754"/>
                  </a:moveTo>
                  <a:cubicBezTo>
                    <a:pt x="1685452" y="2416754"/>
                    <a:pt x="1766731" y="2498033"/>
                    <a:pt x="1766731" y="2598295"/>
                  </a:cubicBezTo>
                  <a:cubicBezTo>
                    <a:pt x="1766731" y="2698557"/>
                    <a:pt x="1685452" y="2779836"/>
                    <a:pt x="1585190" y="2779836"/>
                  </a:cubicBezTo>
                  <a:cubicBezTo>
                    <a:pt x="1484928" y="2779836"/>
                    <a:pt x="1403649" y="2698557"/>
                    <a:pt x="1403649" y="2598295"/>
                  </a:cubicBezTo>
                  <a:cubicBezTo>
                    <a:pt x="1403649" y="2498033"/>
                    <a:pt x="1484928" y="2416754"/>
                    <a:pt x="1585190" y="2416754"/>
                  </a:cubicBezTo>
                  <a:close/>
                  <a:moveTo>
                    <a:pt x="6925340" y="2293671"/>
                  </a:moveTo>
                  <a:cubicBezTo>
                    <a:pt x="6842849" y="2293671"/>
                    <a:pt x="6760359" y="2325141"/>
                    <a:pt x="6697422" y="2388080"/>
                  </a:cubicBezTo>
                  <a:cubicBezTo>
                    <a:pt x="6571542" y="2513953"/>
                    <a:pt x="6571542" y="2718042"/>
                    <a:pt x="6697415" y="2843921"/>
                  </a:cubicBezTo>
                  <a:cubicBezTo>
                    <a:pt x="6823295" y="2969801"/>
                    <a:pt x="7027383" y="2969794"/>
                    <a:pt x="7153263" y="2843921"/>
                  </a:cubicBezTo>
                  <a:cubicBezTo>
                    <a:pt x="7279136" y="2718042"/>
                    <a:pt x="7279136" y="2513953"/>
                    <a:pt x="7153263" y="2388080"/>
                  </a:cubicBezTo>
                  <a:cubicBezTo>
                    <a:pt x="7090323" y="2325141"/>
                    <a:pt x="7007831" y="2293671"/>
                    <a:pt x="6925340" y="2293671"/>
                  </a:cubicBezTo>
                  <a:close/>
                  <a:moveTo>
                    <a:pt x="1582072" y="2271418"/>
                  </a:moveTo>
                  <a:cubicBezTo>
                    <a:pt x="1499581" y="2271418"/>
                    <a:pt x="1417091" y="2302888"/>
                    <a:pt x="1354154" y="2365827"/>
                  </a:cubicBezTo>
                  <a:cubicBezTo>
                    <a:pt x="1228274" y="2491700"/>
                    <a:pt x="1228274" y="2695789"/>
                    <a:pt x="1354147" y="2821668"/>
                  </a:cubicBezTo>
                  <a:cubicBezTo>
                    <a:pt x="1480027" y="2947548"/>
                    <a:pt x="1684115" y="2947541"/>
                    <a:pt x="1809995" y="2821668"/>
                  </a:cubicBezTo>
                  <a:cubicBezTo>
                    <a:pt x="1935868" y="2695789"/>
                    <a:pt x="1935868" y="2491700"/>
                    <a:pt x="1809995" y="2365827"/>
                  </a:cubicBezTo>
                  <a:cubicBezTo>
                    <a:pt x="1747055" y="2302888"/>
                    <a:pt x="1664563" y="2271418"/>
                    <a:pt x="1582072" y="2271418"/>
                  </a:cubicBezTo>
                  <a:close/>
                  <a:moveTo>
                    <a:pt x="6928457" y="1951359"/>
                  </a:moveTo>
                  <a:cubicBezTo>
                    <a:pt x="7292833" y="1951359"/>
                    <a:pt x="7594140" y="2252666"/>
                    <a:pt x="7601151" y="2624052"/>
                  </a:cubicBezTo>
                  <a:cubicBezTo>
                    <a:pt x="7601151" y="2624052"/>
                    <a:pt x="7601151" y="2631056"/>
                    <a:pt x="7601151" y="2638067"/>
                  </a:cubicBezTo>
                  <a:cubicBezTo>
                    <a:pt x="7587136" y="2995431"/>
                    <a:pt x="7292833" y="3289735"/>
                    <a:pt x="6928457" y="3289735"/>
                  </a:cubicBezTo>
                  <a:cubicBezTo>
                    <a:pt x="6564082" y="3289735"/>
                    <a:pt x="6262768" y="3002442"/>
                    <a:pt x="6255764" y="2638067"/>
                  </a:cubicBezTo>
                  <a:cubicBezTo>
                    <a:pt x="6255764" y="2638067"/>
                    <a:pt x="6255764" y="2631056"/>
                    <a:pt x="6255764" y="2624052"/>
                  </a:cubicBezTo>
                  <a:cubicBezTo>
                    <a:pt x="6255764" y="2252666"/>
                    <a:pt x="6557071" y="1951359"/>
                    <a:pt x="6928457" y="1951359"/>
                  </a:cubicBezTo>
                  <a:close/>
                  <a:moveTo>
                    <a:pt x="1585189" y="1929106"/>
                  </a:moveTo>
                  <a:cubicBezTo>
                    <a:pt x="1949565" y="1929106"/>
                    <a:pt x="2250872" y="2230413"/>
                    <a:pt x="2257883" y="2601799"/>
                  </a:cubicBezTo>
                  <a:cubicBezTo>
                    <a:pt x="2257883" y="2601799"/>
                    <a:pt x="2257883" y="2608803"/>
                    <a:pt x="2257883" y="2615814"/>
                  </a:cubicBezTo>
                  <a:cubicBezTo>
                    <a:pt x="2243868" y="2973178"/>
                    <a:pt x="1949565" y="3267482"/>
                    <a:pt x="1585189" y="3267482"/>
                  </a:cubicBezTo>
                  <a:cubicBezTo>
                    <a:pt x="1220814" y="3267482"/>
                    <a:pt x="919500" y="2980189"/>
                    <a:pt x="912496" y="2615814"/>
                  </a:cubicBezTo>
                  <a:cubicBezTo>
                    <a:pt x="912496" y="2615814"/>
                    <a:pt x="912496" y="2608803"/>
                    <a:pt x="912496" y="2601799"/>
                  </a:cubicBezTo>
                  <a:cubicBezTo>
                    <a:pt x="912496" y="2230413"/>
                    <a:pt x="1213803" y="1929106"/>
                    <a:pt x="1585189" y="1929106"/>
                  </a:cubicBezTo>
                  <a:close/>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solidFill>
              <a:schemeClr val="accent2"/>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6FBF2EC-D1D0-4AD3-AFE0-03403A5B5377}"/>
                </a:ext>
              </a:extLst>
            </p:cNvPr>
            <p:cNvSpPr/>
            <p:nvPr/>
          </p:nvSpPr>
          <p:spPr>
            <a:xfrm>
              <a:off x="1674845" y="5884507"/>
              <a:ext cx="969487" cy="434598"/>
            </a:xfrm>
            <a:custGeom>
              <a:avLst/>
              <a:gdLst>
                <a:gd name="connsiteX0" fmla="*/ 825424 w 969486"/>
                <a:gd name="connsiteY0" fmla="*/ 433032 h 434597"/>
                <a:gd name="connsiteX1" fmla="*/ 2196 w 969486"/>
                <a:gd name="connsiteY1" fmla="*/ 230777 h 434597"/>
                <a:gd name="connsiteX2" fmla="*/ 106 w 969486"/>
                <a:gd name="connsiteY2" fmla="*/ 227017 h 434597"/>
                <a:gd name="connsiteX3" fmla="*/ 55267 w 969486"/>
                <a:gd name="connsiteY3" fmla="*/ 2196 h 434597"/>
                <a:gd name="connsiteX4" fmla="*/ 59028 w 969486"/>
                <a:gd name="connsiteY4" fmla="*/ 107 h 434597"/>
                <a:gd name="connsiteX5" fmla="*/ 882256 w 969486"/>
                <a:gd name="connsiteY5" fmla="*/ 202361 h 434597"/>
                <a:gd name="connsiteX6" fmla="*/ 969175 w 969486"/>
                <a:gd name="connsiteY6" fmla="*/ 346113 h 434597"/>
                <a:gd name="connsiteX7" fmla="*/ 969175 w 969486"/>
                <a:gd name="connsiteY7" fmla="*/ 346113 h 434597"/>
                <a:gd name="connsiteX8" fmla="*/ 825424 w 969486"/>
                <a:gd name="connsiteY8" fmla="*/ 433032 h 4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486" h="434597">
                  <a:moveTo>
                    <a:pt x="825424" y="433032"/>
                  </a:moveTo>
                  <a:lnTo>
                    <a:pt x="2196" y="230777"/>
                  </a:lnTo>
                  <a:cubicBezTo>
                    <a:pt x="524" y="230360"/>
                    <a:pt x="-311" y="228688"/>
                    <a:pt x="106" y="227017"/>
                  </a:cubicBezTo>
                  <a:lnTo>
                    <a:pt x="55267" y="2196"/>
                  </a:lnTo>
                  <a:cubicBezTo>
                    <a:pt x="55685" y="524"/>
                    <a:pt x="57356" y="-311"/>
                    <a:pt x="59028" y="107"/>
                  </a:cubicBezTo>
                  <a:lnTo>
                    <a:pt x="882256" y="202361"/>
                  </a:lnTo>
                  <a:cubicBezTo>
                    <a:pt x="945774" y="217823"/>
                    <a:pt x="984637" y="282595"/>
                    <a:pt x="969175" y="346113"/>
                  </a:cubicBezTo>
                  <a:lnTo>
                    <a:pt x="969175" y="346113"/>
                  </a:lnTo>
                  <a:cubicBezTo>
                    <a:pt x="953296" y="409213"/>
                    <a:pt x="888942" y="448494"/>
                    <a:pt x="825424" y="433032"/>
                  </a:cubicBezTo>
                  <a:close/>
                </a:path>
              </a:pathLst>
            </a:custGeom>
            <a:solidFill>
              <a:srgbClr val="FDDAAC"/>
            </a:solidFill>
            <a:ln w="41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1" name="Rectangle 20">
            <a:extLst>
              <a:ext uri="{FF2B5EF4-FFF2-40B4-BE49-F238E27FC236}">
                <a16:creationId xmlns:a16="http://schemas.microsoft.com/office/drawing/2014/main" id="{0CF84EAA-820C-4300-9EDF-B1B497FD2136}"/>
              </a:ext>
            </a:extLst>
          </p:cNvPr>
          <p:cNvSpPr/>
          <p:nvPr/>
        </p:nvSpPr>
        <p:spPr>
          <a:xfrm>
            <a:off x="0" y="4754578"/>
            <a:ext cx="9144000" cy="3889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a:p>
        </p:txBody>
      </p:sp>
      <p:cxnSp>
        <p:nvCxnSpPr>
          <p:cNvPr id="23" name="Straight Connector 22">
            <a:extLst>
              <a:ext uri="{FF2B5EF4-FFF2-40B4-BE49-F238E27FC236}">
                <a16:creationId xmlns:a16="http://schemas.microsoft.com/office/drawing/2014/main" id="{7B7EEEF1-4A5A-48FC-BEA6-C71CE9EC6106}"/>
              </a:ext>
            </a:extLst>
          </p:cNvPr>
          <p:cNvCxnSpPr>
            <a:cxnSpLocks/>
          </p:cNvCxnSpPr>
          <p:nvPr/>
        </p:nvCxnSpPr>
        <p:spPr>
          <a:xfrm>
            <a:off x="0" y="4929204"/>
            <a:ext cx="9144000" cy="0"/>
          </a:xfrm>
          <a:prstGeom prst="line">
            <a:avLst/>
          </a:prstGeom>
          <a:ln w="28575">
            <a:solidFill>
              <a:schemeClr val="bg1"/>
            </a:solidFill>
            <a:prstDash val="lgDash"/>
          </a:ln>
        </p:spPr>
        <p:style>
          <a:lnRef idx="1">
            <a:schemeClr val="accent1"/>
          </a:lnRef>
          <a:fillRef idx="0">
            <a:schemeClr val="accent1"/>
          </a:fillRef>
          <a:effectRef idx="0">
            <a:schemeClr val="accent1"/>
          </a:effectRef>
          <a:fontRef idx="minor">
            <a:schemeClr val="tx1"/>
          </a:fontRef>
        </p:style>
      </p:cxnSp>
      <p:grpSp>
        <p:nvGrpSpPr>
          <p:cNvPr id="5" name="Group 28">
            <a:extLst>
              <a:ext uri="{FF2B5EF4-FFF2-40B4-BE49-F238E27FC236}">
                <a16:creationId xmlns:a16="http://schemas.microsoft.com/office/drawing/2014/main" id="{B147B975-AA3D-4FC1-9623-CFF77189C7F2}"/>
              </a:ext>
            </a:extLst>
          </p:cNvPr>
          <p:cNvGrpSpPr/>
          <p:nvPr/>
        </p:nvGrpSpPr>
        <p:grpSpPr>
          <a:xfrm>
            <a:off x="6627139" y="2853961"/>
            <a:ext cx="1853607" cy="1900619"/>
            <a:chOff x="8037083" y="1418022"/>
            <a:chExt cx="2471476" cy="2534159"/>
          </a:xfrm>
        </p:grpSpPr>
        <p:sp>
          <p:nvSpPr>
            <p:cNvPr id="12" name="Graphic 200">
              <a:extLst>
                <a:ext uri="{FF2B5EF4-FFF2-40B4-BE49-F238E27FC236}">
                  <a16:creationId xmlns:a16="http://schemas.microsoft.com/office/drawing/2014/main" id="{B96D2209-9E7F-4FF9-AE8C-26EA4E3629B9}"/>
                </a:ext>
              </a:extLst>
            </p:cNvPr>
            <p:cNvSpPr/>
            <p:nvPr/>
          </p:nvSpPr>
          <p:spPr>
            <a:xfrm>
              <a:off x="8037083" y="1418022"/>
              <a:ext cx="2471476" cy="2534159"/>
            </a:xfrm>
            <a:custGeom>
              <a:avLst/>
              <a:gdLst>
                <a:gd name="connsiteX0" fmla="*/ 2472688 w 2471476"/>
                <a:gd name="connsiteY0" fmla="*/ 2417325 h 2534158"/>
                <a:gd name="connsiteX1" fmla="*/ 2395678 w 2471476"/>
                <a:gd name="connsiteY1" fmla="*/ 2347031 h 2534158"/>
                <a:gd name="connsiteX2" fmla="*/ 2366575 w 2471476"/>
                <a:gd name="connsiteY2" fmla="*/ 2317033 h 2534158"/>
                <a:gd name="connsiteX3" fmla="*/ 2366128 w 2471476"/>
                <a:gd name="connsiteY3" fmla="*/ 212697 h 2534158"/>
                <a:gd name="connsiteX4" fmla="*/ 2358516 w 2471476"/>
                <a:gd name="connsiteY4" fmla="*/ 150910 h 2534158"/>
                <a:gd name="connsiteX5" fmla="*/ 2159724 w 2471476"/>
                <a:gd name="connsiteY5" fmla="*/ 1367 h 2534158"/>
                <a:gd name="connsiteX6" fmla="*/ 1465740 w 2471476"/>
                <a:gd name="connsiteY6" fmla="*/ 24 h 2534158"/>
                <a:gd name="connsiteX7" fmla="*/ 1253516 w 2471476"/>
                <a:gd name="connsiteY7" fmla="*/ 210906 h 2534158"/>
                <a:gd name="connsiteX8" fmla="*/ 1254411 w 2471476"/>
                <a:gd name="connsiteY8" fmla="*/ 1267551 h 2534158"/>
                <a:gd name="connsiteX9" fmla="*/ 1252172 w 2471476"/>
                <a:gd name="connsiteY9" fmla="*/ 1293967 h 2534158"/>
                <a:gd name="connsiteX10" fmla="*/ 1250381 w 2471476"/>
                <a:gd name="connsiteY10" fmla="*/ 1294415 h 2534158"/>
                <a:gd name="connsiteX11" fmla="*/ 1251277 w 2471476"/>
                <a:gd name="connsiteY11" fmla="*/ 1297102 h 2534158"/>
                <a:gd name="connsiteX12" fmla="*/ 1237845 w 2471476"/>
                <a:gd name="connsiteY12" fmla="*/ 1301579 h 2534158"/>
                <a:gd name="connsiteX13" fmla="*/ 1142478 w 2471476"/>
                <a:gd name="connsiteY13" fmla="*/ 1351725 h 2534158"/>
                <a:gd name="connsiteX14" fmla="*/ 1116958 w 2471476"/>
                <a:gd name="connsiteY14" fmla="*/ 1409930 h 2534158"/>
                <a:gd name="connsiteX15" fmla="*/ 1114719 w 2471476"/>
                <a:gd name="connsiteY15" fmla="*/ 1431869 h 2534158"/>
                <a:gd name="connsiteX16" fmla="*/ 1114719 w 2471476"/>
                <a:gd name="connsiteY16" fmla="*/ 2148239 h 2534158"/>
                <a:gd name="connsiteX17" fmla="*/ 1116062 w 2471476"/>
                <a:gd name="connsiteY17" fmla="*/ 2170625 h 2534158"/>
                <a:gd name="connsiteX18" fmla="*/ 1056962 w 2471476"/>
                <a:gd name="connsiteY18" fmla="*/ 2229278 h 2534158"/>
                <a:gd name="connsiteX19" fmla="*/ 869810 w 2471476"/>
                <a:gd name="connsiteY19" fmla="*/ 2229278 h 2534158"/>
                <a:gd name="connsiteX20" fmla="*/ 813396 w 2471476"/>
                <a:gd name="connsiteY20" fmla="*/ 2165700 h 2534158"/>
                <a:gd name="connsiteX21" fmla="*/ 814739 w 2471476"/>
                <a:gd name="connsiteY21" fmla="*/ 2152268 h 2534158"/>
                <a:gd name="connsiteX22" fmla="*/ 814739 w 2471476"/>
                <a:gd name="connsiteY22" fmla="*/ 1310981 h 2534158"/>
                <a:gd name="connsiteX23" fmla="*/ 812053 w 2471476"/>
                <a:gd name="connsiteY23" fmla="*/ 1293967 h 2534158"/>
                <a:gd name="connsiteX24" fmla="*/ 664749 w 2471476"/>
                <a:gd name="connsiteY24" fmla="*/ 1186064 h 2534158"/>
                <a:gd name="connsiteX25" fmla="*/ 581919 w 2471476"/>
                <a:gd name="connsiteY25" fmla="*/ 1186512 h 2534158"/>
                <a:gd name="connsiteX26" fmla="*/ 565800 w 2471476"/>
                <a:gd name="connsiteY26" fmla="*/ 1169946 h 2534158"/>
                <a:gd name="connsiteX27" fmla="*/ 565800 w 2471476"/>
                <a:gd name="connsiteY27" fmla="*/ 1089354 h 2534158"/>
                <a:gd name="connsiteX28" fmla="*/ 473120 w 2471476"/>
                <a:gd name="connsiteY28" fmla="*/ 996674 h 2534158"/>
                <a:gd name="connsiteX29" fmla="*/ 320892 w 2471476"/>
                <a:gd name="connsiteY29" fmla="*/ 997122 h 2534158"/>
                <a:gd name="connsiteX30" fmla="*/ 291341 w 2471476"/>
                <a:gd name="connsiteY30" fmla="*/ 968019 h 2534158"/>
                <a:gd name="connsiteX31" fmla="*/ 268507 w 2471476"/>
                <a:gd name="connsiteY31" fmla="*/ 940260 h 2534158"/>
                <a:gd name="connsiteX32" fmla="*/ 243882 w 2471476"/>
                <a:gd name="connsiteY32" fmla="*/ 970258 h 2534158"/>
                <a:gd name="connsiteX33" fmla="*/ 243882 w 2471476"/>
                <a:gd name="connsiteY33" fmla="*/ 1047715 h 2534158"/>
                <a:gd name="connsiteX34" fmla="*/ 225077 w 2471476"/>
                <a:gd name="connsiteY34" fmla="*/ 1066072 h 2534158"/>
                <a:gd name="connsiteX35" fmla="*/ 52701 w 2471476"/>
                <a:gd name="connsiteY35" fmla="*/ 1066072 h 2534158"/>
                <a:gd name="connsiteX36" fmla="*/ 316 w 2471476"/>
                <a:gd name="connsiteY36" fmla="*/ 1118009 h 2534158"/>
                <a:gd name="connsiteX37" fmla="*/ 53596 w 2471476"/>
                <a:gd name="connsiteY37" fmla="*/ 1168155 h 2534158"/>
                <a:gd name="connsiteX38" fmla="*/ 225972 w 2471476"/>
                <a:gd name="connsiteY38" fmla="*/ 1167707 h 2534158"/>
                <a:gd name="connsiteX39" fmla="*/ 243434 w 2471476"/>
                <a:gd name="connsiteY39" fmla="*/ 1184721 h 2534158"/>
                <a:gd name="connsiteX40" fmla="*/ 243434 w 2471476"/>
                <a:gd name="connsiteY40" fmla="*/ 1285461 h 2534158"/>
                <a:gd name="connsiteX41" fmla="*/ 223734 w 2471476"/>
                <a:gd name="connsiteY41" fmla="*/ 1305161 h 2534158"/>
                <a:gd name="connsiteX42" fmla="*/ 53596 w 2471476"/>
                <a:gd name="connsiteY42" fmla="*/ 1305161 h 2534158"/>
                <a:gd name="connsiteX43" fmla="*/ 1659 w 2471476"/>
                <a:gd name="connsiteY43" fmla="*/ 1368739 h 2534158"/>
                <a:gd name="connsiteX44" fmla="*/ 57178 w 2471476"/>
                <a:gd name="connsiteY44" fmla="*/ 1407691 h 2534158"/>
                <a:gd name="connsiteX45" fmla="*/ 227316 w 2471476"/>
                <a:gd name="connsiteY45" fmla="*/ 1407691 h 2534158"/>
                <a:gd name="connsiteX46" fmla="*/ 243434 w 2471476"/>
                <a:gd name="connsiteY46" fmla="*/ 1423362 h 2534158"/>
                <a:gd name="connsiteX47" fmla="*/ 243882 w 2471476"/>
                <a:gd name="connsiteY47" fmla="*/ 1498581 h 2534158"/>
                <a:gd name="connsiteX48" fmla="*/ 257314 w 2471476"/>
                <a:gd name="connsiteY48" fmla="*/ 1530817 h 2534158"/>
                <a:gd name="connsiteX49" fmla="*/ 290446 w 2471476"/>
                <a:gd name="connsiteY49" fmla="*/ 1504401 h 2534158"/>
                <a:gd name="connsiteX50" fmla="*/ 315519 w 2471476"/>
                <a:gd name="connsiteY50" fmla="*/ 1476194 h 2534158"/>
                <a:gd name="connsiteX51" fmla="*/ 469986 w 2471476"/>
                <a:gd name="connsiteY51" fmla="*/ 1476642 h 2534158"/>
                <a:gd name="connsiteX52" fmla="*/ 564905 w 2471476"/>
                <a:gd name="connsiteY52" fmla="*/ 1380827 h 2534158"/>
                <a:gd name="connsiteX53" fmla="*/ 564905 w 2471476"/>
                <a:gd name="connsiteY53" fmla="*/ 1291281 h 2534158"/>
                <a:gd name="connsiteX54" fmla="*/ 579680 w 2471476"/>
                <a:gd name="connsiteY54" fmla="*/ 1275163 h 2534158"/>
                <a:gd name="connsiteX55" fmla="*/ 662510 w 2471476"/>
                <a:gd name="connsiteY55" fmla="*/ 1275611 h 2534158"/>
                <a:gd name="connsiteX56" fmla="*/ 720268 w 2471476"/>
                <a:gd name="connsiteY56" fmla="*/ 1324413 h 2534158"/>
                <a:gd name="connsiteX57" fmla="*/ 719372 w 2471476"/>
                <a:gd name="connsiteY57" fmla="*/ 1335607 h 2534158"/>
                <a:gd name="connsiteX58" fmla="*/ 719372 w 2471476"/>
                <a:gd name="connsiteY58" fmla="*/ 2188087 h 2534158"/>
                <a:gd name="connsiteX59" fmla="*/ 721611 w 2471476"/>
                <a:gd name="connsiteY59" fmla="*/ 2205548 h 2534158"/>
                <a:gd name="connsiteX60" fmla="*/ 725641 w 2471476"/>
                <a:gd name="connsiteY60" fmla="*/ 2218085 h 2534158"/>
                <a:gd name="connsiteX61" fmla="*/ 833544 w 2471476"/>
                <a:gd name="connsiteY61" fmla="*/ 2318377 h 2534158"/>
                <a:gd name="connsiteX62" fmla="*/ 1092780 w 2471476"/>
                <a:gd name="connsiteY62" fmla="*/ 2318377 h 2534158"/>
                <a:gd name="connsiteX63" fmla="*/ 1202027 w 2471476"/>
                <a:gd name="connsiteY63" fmla="*/ 2200176 h 2534158"/>
                <a:gd name="connsiteX64" fmla="*/ 1202474 w 2471476"/>
                <a:gd name="connsiteY64" fmla="*/ 1658868 h 2534158"/>
                <a:gd name="connsiteX65" fmla="*/ 1205161 w 2471476"/>
                <a:gd name="connsiteY65" fmla="*/ 1444405 h 2534158"/>
                <a:gd name="connsiteX66" fmla="*/ 1236054 w 2471476"/>
                <a:gd name="connsiteY66" fmla="*/ 1397393 h 2534158"/>
                <a:gd name="connsiteX67" fmla="*/ 1249486 w 2471476"/>
                <a:gd name="connsiteY67" fmla="*/ 1425153 h 2534158"/>
                <a:gd name="connsiteX68" fmla="*/ 1249486 w 2471476"/>
                <a:gd name="connsiteY68" fmla="*/ 2315690 h 2534158"/>
                <a:gd name="connsiteX69" fmla="*/ 1220831 w 2471476"/>
                <a:gd name="connsiteY69" fmla="*/ 2343450 h 2534158"/>
                <a:gd name="connsiteX70" fmla="*/ 1206056 w 2471476"/>
                <a:gd name="connsiteY70" fmla="*/ 2346136 h 2534158"/>
                <a:gd name="connsiteX71" fmla="*/ 1145165 w 2471476"/>
                <a:gd name="connsiteY71" fmla="*/ 2405684 h 2534158"/>
                <a:gd name="connsiteX72" fmla="*/ 1146956 w 2471476"/>
                <a:gd name="connsiteY72" fmla="*/ 2485828 h 2534158"/>
                <a:gd name="connsiteX73" fmla="*/ 1211877 w 2471476"/>
                <a:gd name="connsiteY73" fmla="*/ 2537765 h 2534158"/>
                <a:gd name="connsiteX74" fmla="*/ 2398364 w 2471476"/>
                <a:gd name="connsiteY74" fmla="*/ 2537765 h 2534158"/>
                <a:gd name="connsiteX75" fmla="*/ 2409558 w 2471476"/>
                <a:gd name="connsiteY75" fmla="*/ 2537765 h 2534158"/>
                <a:gd name="connsiteX76" fmla="*/ 2467315 w 2471476"/>
                <a:gd name="connsiteY76" fmla="*/ 2488514 h 2534158"/>
                <a:gd name="connsiteX77" fmla="*/ 2472688 w 2471476"/>
                <a:gd name="connsiteY77" fmla="*/ 2417325 h 2534158"/>
                <a:gd name="connsiteX78" fmla="*/ 2217481 w 2471476"/>
                <a:gd name="connsiteY78" fmla="*/ 660876 h 2534158"/>
                <a:gd name="connsiteX79" fmla="*/ 2128830 w 2471476"/>
                <a:gd name="connsiteY79" fmla="*/ 767883 h 2534158"/>
                <a:gd name="connsiteX80" fmla="*/ 2081818 w 2471476"/>
                <a:gd name="connsiteY80" fmla="*/ 766988 h 2534158"/>
                <a:gd name="connsiteX81" fmla="*/ 1512752 w 2471476"/>
                <a:gd name="connsiteY81" fmla="*/ 766988 h 2534158"/>
                <a:gd name="connsiteX82" fmla="*/ 1488127 w 2471476"/>
                <a:gd name="connsiteY82" fmla="*/ 767436 h 2534158"/>
                <a:gd name="connsiteX83" fmla="*/ 1399476 w 2471476"/>
                <a:gd name="connsiteY83" fmla="*/ 664010 h 2534158"/>
                <a:gd name="connsiteX84" fmla="*/ 1399476 w 2471476"/>
                <a:gd name="connsiteY84" fmla="*/ 263738 h 2534158"/>
                <a:gd name="connsiteX85" fmla="*/ 1508275 w 2471476"/>
                <a:gd name="connsiteY85" fmla="*/ 156282 h 2534158"/>
                <a:gd name="connsiteX86" fmla="*/ 2107787 w 2471476"/>
                <a:gd name="connsiteY86" fmla="*/ 156282 h 2534158"/>
                <a:gd name="connsiteX87" fmla="*/ 2217481 w 2471476"/>
                <a:gd name="connsiteY87" fmla="*/ 267320 h 2534158"/>
                <a:gd name="connsiteX88" fmla="*/ 2217481 w 2471476"/>
                <a:gd name="connsiteY88" fmla="*/ 660876 h 253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471476" h="2534158">
                  <a:moveTo>
                    <a:pt x="2472688" y="2417325"/>
                  </a:moveTo>
                  <a:cubicBezTo>
                    <a:pt x="2465972" y="2361807"/>
                    <a:pt x="2450749" y="2347479"/>
                    <a:pt x="2395678" y="2347031"/>
                  </a:cubicBezTo>
                  <a:cubicBezTo>
                    <a:pt x="2366128" y="2347031"/>
                    <a:pt x="2366575" y="2347031"/>
                    <a:pt x="2366575" y="2317033"/>
                  </a:cubicBezTo>
                  <a:cubicBezTo>
                    <a:pt x="2366575" y="1615439"/>
                    <a:pt x="2366575" y="914291"/>
                    <a:pt x="2366128" y="212697"/>
                  </a:cubicBezTo>
                  <a:cubicBezTo>
                    <a:pt x="2366128" y="192101"/>
                    <a:pt x="2364337" y="171058"/>
                    <a:pt x="2358516" y="150910"/>
                  </a:cubicBezTo>
                  <a:cubicBezTo>
                    <a:pt x="2332100" y="59125"/>
                    <a:pt x="2255538" y="1815"/>
                    <a:pt x="2159724" y="1367"/>
                  </a:cubicBezTo>
                  <a:cubicBezTo>
                    <a:pt x="1928246" y="1367"/>
                    <a:pt x="1697217" y="4054"/>
                    <a:pt x="1465740" y="24"/>
                  </a:cubicBezTo>
                  <a:cubicBezTo>
                    <a:pt x="1349330" y="-1767"/>
                    <a:pt x="1252620" y="95839"/>
                    <a:pt x="1253516" y="210906"/>
                  </a:cubicBezTo>
                  <a:cubicBezTo>
                    <a:pt x="1257097" y="563270"/>
                    <a:pt x="1254859" y="915187"/>
                    <a:pt x="1254411" y="1267551"/>
                  </a:cubicBezTo>
                  <a:cubicBezTo>
                    <a:pt x="1254411" y="1276506"/>
                    <a:pt x="1256650" y="1285461"/>
                    <a:pt x="1252172" y="1293967"/>
                  </a:cubicBezTo>
                  <a:cubicBezTo>
                    <a:pt x="1251277" y="1293967"/>
                    <a:pt x="1250829" y="1293967"/>
                    <a:pt x="1250381" y="1294415"/>
                  </a:cubicBezTo>
                  <a:cubicBezTo>
                    <a:pt x="1249486" y="1294863"/>
                    <a:pt x="1249934" y="1295759"/>
                    <a:pt x="1251277" y="1297102"/>
                  </a:cubicBezTo>
                  <a:cubicBezTo>
                    <a:pt x="1248591" y="1304265"/>
                    <a:pt x="1242322" y="1301131"/>
                    <a:pt x="1237845" y="1301579"/>
                  </a:cubicBezTo>
                  <a:cubicBezTo>
                    <a:pt x="1198445" y="1303818"/>
                    <a:pt x="1167103" y="1321279"/>
                    <a:pt x="1142478" y="1351725"/>
                  </a:cubicBezTo>
                  <a:cubicBezTo>
                    <a:pt x="1128599" y="1369186"/>
                    <a:pt x="1124569" y="1390230"/>
                    <a:pt x="1116958" y="1409930"/>
                  </a:cubicBezTo>
                  <a:cubicBezTo>
                    <a:pt x="1112480" y="1416646"/>
                    <a:pt x="1114719" y="1424257"/>
                    <a:pt x="1114719" y="1431869"/>
                  </a:cubicBezTo>
                  <a:cubicBezTo>
                    <a:pt x="1114719" y="1670509"/>
                    <a:pt x="1114719" y="1909598"/>
                    <a:pt x="1114719" y="2148239"/>
                  </a:cubicBezTo>
                  <a:cubicBezTo>
                    <a:pt x="1114719" y="2155850"/>
                    <a:pt x="1113823" y="2163014"/>
                    <a:pt x="1116062" y="2170625"/>
                  </a:cubicBezTo>
                  <a:cubicBezTo>
                    <a:pt x="1112928" y="2212712"/>
                    <a:pt x="1098601" y="2228383"/>
                    <a:pt x="1056962" y="2229278"/>
                  </a:cubicBezTo>
                  <a:cubicBezTo>
                    <a:pt x="994727" y="2230621"/>
                    <a:pt x="932045" y="2230621"/>
                    <a:pt x="869810" y="2229278"/>
                  </a:cubicBezTo>
                  <a:cubicBezTo>
                    <a:pt x="829514" y="2228383"/>
                    <a:pt x="812500" y="2207787"/>
                    <a:pt x="813396" y="2165700"/>
                  </a:cubicBezTo>
                  <a:cubicBezTo>
                    <a:pt x="814739" y="2161223"/>
                    <a:pt x="814739" y="2156746"/>
                    <a:pt x="814739" y="2152268"/>
                  </a:cubicBezTo>
                  <a:cubicBezTo>
                    <a:pt x="814739" y="1871989"/>
                    <a:pt x="814739" y="1591261"/>
                    <a:pt x="814739" y="1310981"/>
                  </a:cubicBezTo>
                  <a:cubicBezTo>
                    <a:pt x="814739" y="1305161"/>
                    <a:pt x="816530" y="1298893"/>
                    <a:pt x="812053" y="1293967"/>
                  </a:cubicBezTo>
                  <a:cubicBezTo>
                    <a:pt x="787427" y="1214271"/>
                    <a:pt x="749370" y="1186064"/>
                    <a:pt x="664749" y="1186064"/>
                  </a:cubicBezTo>
                  <a:cubicBezTo>
                    <a:pt x="636990" y="1186064"/>
                    <a:pt x="609678" y="1185617"/>
                    <a:pt x="581919" y="1186512"/>
                  </a:cubicBezTo>
                  <a:cubicBezTo>
                    <a:pt x="568935" y="1186960"/>
                    <a:pt x="565353" y="1182482"/>
                    <a:pt x="565800" y="1169946"/>
                  </a:cubicBezTo>
                  <a:cubicBezTo>
                    <a:pt x="566696" y="1143082"/>
                    <a:pt x="566248" y="1116218"/>
                    <a:pt x="565800" y="1089354"/>
                  </a:cubicBezTo>
                  <a:cubicBezTo>
                    <a:pt x="565353" y="1034731"/>
                    <a:pt x="527743" y="996674"/>
                    <a:pt x="473120" y="996674"/>
                  </a:cubicBezTo>
                  <a:cubicBezTo>
                    <a:pt x="422526" y="996226"/>
                    <a:pt x="371485" y="995331"/>
                    <a:pt x="320892" y="997122"/>
                  </a:cubicBezTo>
                  <a:cubicBezTo>
                    <a:pt x="297609" y="998017"/>
                    <a:pt x="287759" y="992197"/>
                    <a:pt x="291341" y="968019"/>
                  </a:cubicBezTo>
                  <a:cubicBezTo>
                    <a:pt x="294028" y="951453"/>
                    <a:pt x="287759" y="940260"/>
                    <a:pt x="268507" y="940260"/>
                  </a:cubicBezTo>
                  <a:cubicBezTo>
                    <a:pt x="248359" y="940260"/>
                    <a:pt x="244329" y="953692"/>
                    <a:pt x="243882" y="970258"/>
                  </a:cubicBezTo>
                  <a:cubicBezTo>
                    <a:pt x="243434" y="996226"/>
                    <a:pt x="242539" y="1021747"/>
                    <a:pt x="243882" y="1047715"/>
                  </a:cubicBezTo>
                  <a:cubicBezTo>
                    <a:pt x="244777" y="1062938"/>
                    <a:pt x="239404" y="1066072"/>
                    <a:pt x="225077" y="1066072"/>
                  </a:cubicBezTo>
                  <a:cubicBezTo>
                    <a:pt x="167767" y="1065177"/>
                    <a:pt x="110458" y="1065177"/>
                    <a:pt x="52701" y="1066072"/>
                  </a:cubicBezTo>
                  <a:cubicBezTo>
                    <a:pt x="21359" y="1066520"/>
                    <a:pt x="-132" y="1088459"/>
                    <a:pt x="316" y="1118009"/>
                  </a:cubicBezTo>
                  <a:cubicBezTo>
                    <a:pt x="764" y="1148007"/>
                    <a:pt x="21807" y="1168155"/>
                    <a:pt x="53596" y="1168155"/>
                  </a:cubicBezTo>
                  <a:cubicBezTo>
                    <a:pt x="110906" y="1168155"/>
                    <a:pt x="168663" y="1168603"/>
                    <a:pt x="225972" y="1167707"/>
                  </a:cubicBezTo>
                  <a:cubicBezTo>
                    <a:pt x="239404" y="1167707"/>
                    <a:pt x="243882" y="1170841"/>
                    <a:pt x="243434" y="1184721"/>
                  </a:cubicBezTo>
                  <a:cubicBezTo>
                    <a:pt x="242539" y="1218301"/>
                    <a:pt x="242091" y="1251881"/>
                    <a:pt x="243434" y="1285461"/>
                  </a:cubicBezTo>
                  <a:cubicBezTo>
                    <a:pt x="243882" y="1301131"/>
                    <a:pt x="239404" y="1305609"/>
                    <a:pt x="223734" y="1305161"/>
                  </a:cubicBezTo>
                  <a:cubicBezTo>
                    <a:pt x="166872" y="1304265"/>
                    <a:pt x="110458" y="1304265"/>
                    <a:pt x="53596" y="1305161"/>
                  </a:cubicBezTo>
                  <a:cubicBezTo>
                    <a:pt x="15539" y="1305609"/>
                    <a:pt x="-6400" y="1333816"/>
                    <a:pt x="1659" y="1368739"/>
                  </a:cubicBezTo>
                  <a:cubicBezTo>
                    <a:pt x="7032" y="1392468"/>
                    <a:pt x="27628" y="1407244"/>
                    <a:pt x="57178" y="1407691"/>
                  </a:cubicBezTo>
                  <a:cubicBezTo>
                    <a:pt x="114040" y="1408139"/>
                    <a:pt x="170454" y="1408139"/>
                    <a:pt x="227316" y="1407691"/>
                  </a:cubicBezTo>
                  <a:cubicBezTo>
                    <a:pt x="240300" y="1407691"/>
                    <a:pt x="243882" y="1410825"/>
                    <a:pt x="243434" y="1423362"/>
                  </a:cubicBezTo>
                  <a:cubicBezTo>
                    <a:pt x="242539" y="1448435"/>
                    <a:pt x="242986" y="1473508"/>
                    <a:pt x="243882" y="1498581"/>
                  </a:cubicBezTo>
                  <a:cubicBezTo>
                    <a:pt x="244329" y="1510670"/>
                    <a:pt x="242539" y="1524549"/>
                    <a:pt x="257314" y="1530817"/>
                  </a:cubicBezTo>
                  <a:cubicBezTo>
                    <a:pt x="276566" y="1538877"/>
                    <a:pt x="291789" y="1528131"/>
                    <a:pt x="290446" y="1504401"/>
                  </a:cubicBezTo>
                  <a:cubicBezTo>
                    <a:pt x="289550" y="1485149"/>
                    <a:pt x="290894" y="1474851"/>
                    <a:pt x="315519" y="1476194"/>
                  </a:cubicBezTo>
                  <a:cubicBezTo>
                    <a:pt x="367008" y="1478433"/>
                    <a:pt x="418497" y="1477090"/>
                    <a:pt x="469986" y="1476642"/>
                  </a:cubicBezTo>
                  <a:cubicBezTo>
                    <a:pt x="526848" y="1476194"/>
                    <a:pt x="564905" y="1438137"/>
                    <a:pt x="564905" y="1380827"/>
                  </a:cubicBezTo>
                  <a:cubicBezTo>
                    <a:pt x="564905" y="1350829"/>
                    <a:pt x="565353" y="1321279"/>
                    <a:pt x="564905" y="1291281"/>
                  </a:cubicBezTo>
                  <a:cubicBezTo>
                    <a:pt x="564905" y="1280088"/>
                    <a:pt x="567591" y="1275163"/>
                    <a:pt x="579680" y="1275163"/>
                  </a:cubicBezTo>
                  <a:cubicBezTo>
                    <a:pt x="607439" y="1276058"/>
                    <a:pt x="634751" y="1274715"/>
                    <a:pt x="662510" y="1275611"/>
                  </a:cubicBezTo>
                  <a:cubicBezTo>
                    <a:pt x="699224" y="1276954"/>
                    <a:pt x="714447" y="1290833"/>
                    <a:pt x="720268" y="1324413"/>
                  </a:cubicBezTo>
                  <a:cubicBezTo>
                    <a:pt x="719372" y="1327995"/>
                    <a:pt x="719372" y="1332025"/>
                    <a:pt x="719372" y="1335607"/>
                  </a:cubicBezTo>
                  <a:cubicBezTo>
                    <a:pt x="719372" y="1619916"/>
                    <a:pt x="719372" y="1903777"/>
                    <a:pt x="719372" y="2188087"/>
                  </a:cubicBezTo>
                  <a:cubicBezTo>
                    <a:pt x="719372" y="2193907"/>
                    <a:pt x="718029" y="2200176"/>
                    <a:pt x="721611" y="2205548"/>
                  </a:cubicBezTo>
                  <a:cubicBezTo>
                    <a:pt x="722954" y="2209578"/>
                    <a:pt x="725193" y="2213608"/>
                    <a:pt x="725641" y="2218085"/>
                  </a:cubicBezTo>
                  <a:cubicBezTo>
                    <a:pt x="735043" y="2271813"/>
                    <a:pt x="779368" y="2315690"/>
                    <a:pt x="833544" y="2318377"/>
                  </a:cubicBezTo>
                  <a:cubicBezTo>
                    <a:pt x="919956" y="2322406"/>
                    <a:pt x="1006368" y="2322854"/>
                    <a:pt x="1092780" y="2318377"/>
                  </a:cubicBezTo>
                  <a:cubicBezTo>
                    <a:pt x="1153224" y="2315243"/>
                    <a:pt x="1202027" y="2260172"/>
                    <a:pt x="1202027" y="2200176"/>
                  </a:cubicBezTo>
                  <a:cubicBezTo>
                    <a:pt x="1202474" y="2019740"/>
                    <a:pt x="1202027" y="1839304"/>
                    <a:pt x="1202474" y="1658868"/>
                  </a:cubicBezTo>
                  <a:cubicBezTo>
                    <a:pt x="1202474" y="1587231"/>
                    <a:pt x="1198892" y="1515594"/>
                    <a:pt x="1205161" y="1444405"/>
                  </a:cubicBezTo>
                  <a:cubicBezTo>
                    <a:pt x="1206951" y="1423810"/>
                    <a:pt x="1213220" y="1404557"/>
                    <a:pt x="1236054" y="1397393"/>
                  </a:cubicBezTo>
                  <a:cubicBezTo>
                    <a:pt x="1254411" y="1400080"/>
                    <a:pt x="1249486" y="1414407"/>
                    <a:pt x="1249486" y="1425153"/>
                  </a:cubicBezTo>
                  <a:cubicBezTo>
                    <a:pt x="1249486" y="1721999"/>
                    <a:pt x="1249486" y="2018844"/>
                    <a:pt x="1249486" y="2315690"/>
                  </a:cubicBezTo>
                  <a:cubicBezTo>
                    <a:pt x="1249486" y="2343002"/>
                    <a:pt x="1249486" y="2343002"/>
                    <a:pt x="1220831" y="2343450"/>
                  </a:cubicBezTo>
                  <a:cubicBezTo>
                    <a:pt x="1215906" y="2343450"/>
                    <a:pt x="1210086" y="2342106"/>
                    <a:pt x="1206056" y="2346136"/>
                  </a:cubicBezTo>
                  <a:cubicBezTo>
                    <a:pt x="1169790" y="2349718"/>
                    <a:pt x="1149194" y="2369866"/>
                    <a:pt x="1145165" y="2405684"/>
                  </a:cubicBezTo>
                  <a:cubicBezTo>
                    <a:pt x="1142478" y="2432548"/>
                    <a:pt x="1141135" y="2459412"/>
                    <a:pt x="1146956" y="2485828"/>
                  </a:cubicBezTo>
                  <a:cubicBezTo>
                    <a:pt x="1154119" y="2520751"/>
                    <a:pt x="1175610" y="2537765"/>
                    <a:pt x="1211877" y="2537765"/>
                  </a:cubicBezTo>
                  <a:cubicBezTo>
                    <a:pt x="1607223" y="2537765"/>
                    <a:pt x="2003018" y="2537765"/>
                    <a:pt x="2398364" y="2537765"/>
                  </a:cubicBezTo>
                  <a:cubicBezTo>
                    <a:pt x="2401946" y="2537765"/>
                    <a:pt x="2405976" y="2537765"/>
                    <a:pt x="2409558" y="2537765"/>
                  </a:cubicBezTo>
                  <a:cubicBezTo>
                    <a:pt x="2440899" y="2535974"/>
                    <a:pt x="2460599" y="2519408"/>
                    <a:pt x="2467315" y="2488514"/>
                  </a:cubicBezTo>
                  <a:cubicBezTo>
                    <a:pt x="2474031" y="2464785"/>
                    <a:pt x="2475374" y="2441503"/>
                    <a:pt x="2472688" y="2417325"/>
                  </a:cubicBezTo>
                  <a:close/>
                  <a:moveTo>
                    <a:pt x="2217481" y="660876"/>
                  </a:moveTo>
                  <a:cubicBezTo>
                    <a:pt x="2217481" y="719976"/>
                    <a:pt x="2186587" y="757138"/>
                    <a:pt x="2128830" y="767883"/>
                  </a:cubicBezTo>
                  <a:cubicBezTo>
                    <a:pt x="2113160" y="766092"/>
                    <a:pt x="2097489" y="766988"/>
                    <a:pt x="2081818" y="766988"/>
                  </a:cubicBezTo>
                  <a:cubicBezTo>
                    <a:pt x="1891980" y="766988"/>
                    <a:pt x="1702142" y="766988"/>
                    <a:pt x="1512752" y="766988"/>
                  </a:cubicBezTo>
                  <a:cubicBezTo>
                    <a:pt x="1504693" y="766988"/>
                    <a:pt x="1496186" y="766540"/>
                    <a:pt x="1488127" y="767436"/>
                  </a:cubicBezTo>
                  <a:cubicBezTo>
                    <a:pt x="1433951" y="757586"/>
                    <a:pt x="1399924" y="718633"/>
                    <a:pt x="1399476" y="664010"/>
                  </a:cubicBezTo>
                  <a:cubicBezTo>
                    <a:pt x="1399028" y="530586"/>
                    <a:pt x="1399028" y="397162"/>
                    <a:pt x="1399476" y="263738"/>
                  </a:cubicBezTo>
                  <a:cubicBezTo>
                    <a:pt x="1399924" y="200608"/>
                    <a:pt x="1445144" y="156282"/>
                    <a:pt x="1508275" y="156282"/>
                  </a:cubicBezTo>
                  <a:cubicBezTo>
                    <a:pt x="1707963" y="156282"/>
                    <a:pt x="1908098" y="156282"/>
                    <a:pt x="2107787" y="156282"/>
                  </a:cubicBezTo>
                  <a:cubicBezTo>
                    <a:pt x="2174051" y="156282"/>
                    <a:pt x="2217481" y="201056"/>
                    <a:pt x="2217481" y="267320"/>
                  </a:cubicBezTo>
                  <a:cubicBezTo>
                    <a:pt x="2217481" y="398505"/>
                    <a:pt x="2217481" y="529690"/>
                    <a:pt x="2217481" y="660876"/>
                  </a:cubicBezTo>
                  <a:close/>
                </a:path>
              </a:pathLst>
            </a:custGeom>
            <a:solidFill>
              <a:schemeClr val="accent1"/>
            </a:solidFill>
            <a:ln w="4469" cap="flat">
              <a:noFill/>
              <a:prstDash val="solid"/>
              <a:miter/>
            </a:ln>
          </p:spPr>
          <p:txBody>
            <a:bodyPr rtlCol="0" anchor="ctr"/>
            <a:lstStyle/>
            <a:p>
              <a:endParaRPr lang="en-US"/>
            </a:p>
          </p:txBody>
        </p:sp>
        <p:grpSp>
          <p:nvGrpSpPr>
            <p:cNvPr id="6" name="Group 24">
              <a:extLst>
                <a:ext uri="{FF2B5EF4-FFF2-40B4-BE49-F238E27FC236}">
                  <a16:creationId xmlns:a16="http://schemas.microsoft.com/office/drawing/2014/main" id="{456AC861-2F59-4488-B015-2AC8BB04B17A}"/>
                </a:ext>
              </a:extLst>
            </p:cNvPr>
            <p:cNvGrpSpPr/>
            <p:nvPr/>
          </p:nvGrpSpPr>
          <p:grpSpPr>
            <a:xfrm>
              <a:off x="9648937" y="2418359"/>
              <a:ext cx="390203" cy="412850"/>
              <a:chOff x="7660892" y="3400808"/>
              <a:chExt cx="299886" cy="317291"/>
            </a:xfrm>
            <a:solidFill>
              <a:schemeClr val="bg1"/>
            </a:solidFill>
          </p:grpSpPr>
          <p:sp>
            <p:nvSpPr>
              <p:cNvPr id="26" name="Freeform: Shape 25">
                <a:extLst>
                  <a:ext uri="{FF2B5EF4-FFF2-40B4-BE49-F238E27FC236}">
                    <a16:creationId xmlns:a16="http://schemas.microsoft.com/office/drawing/2014/main" id="{1B40651E-E884-4B2D-88AF-2BE2D9041058}"/>
                  </a:ext>
                </a:extLst>
              </p:cNvPr>
              <p:cNvSpPr/>
              <p:nvPr/>
            </p:nvSpPr>
            <p:spPr>
              <a:xfrm>
                <a:off x="7706009" y="3400808"/>
                <a:ext cx="194702" cy="317291"/>
              </a:xfrm>
              <a:custGeom>
                <a:avLst/>
                <a:gdLst>
                  <a:gd name="connsiteX0" fmla="*/ 195423 w 194701"/>
                  <a:gd name="connsiteY0" fmla="*/ 1442 h 317291"/>
                  <a:gd name="connsiteX1" fmla="*/ 153958 w 194701"/>
                  <a:gd name="connsiteY1" fmla="*/ 63819 h 317291"/>
                  <a:gd name="connsiteX2" fmla="*/ 127638 w 194701"/>
                  <a:gd name="connsiteY2" fmla="*/ 103120 h 317291"/>
                  <a:gd name="connsiteX3" fmla="*/ 131964 w 194701"/>
                  <a:gd name="connsiteY3" fmla="*/ 111773 h 317291"/>
                  <a:gd name="connsiteX4" fmla="*/ 183164 w 194701"/>
                  <a:gd name="connsiteY4" fmla="*/ 111773 h 317291"/>
                  <a:gd name="connsiteX5" fmla="*/ 190375 w 194701"/>
                  <a:gd name="connsiteY5" fmla="*/ 113215 h 317291"/>
                  <a:gd name="connsiteX6" fmla="*/ 186769 w 194701"/>
                  <a:gd name="connsiteY6" fmla="*/ 119345 h 317291"/>
                  <a:gd name="connsiteX7" fmla="*/ 116821 w 194701"/>
                  <a:gd name="connsiteY7" fmla="*/ 196865 h 317291"/>
                  <a:gd name="connsiteX8" fmla="*/ 7211 w 194701"/>
                  <a:gd name="connsiteY8" fmla="*/ 315849 h 317291"/>
                  <a:gd name="connsiteX9" fmla="*/ 0 w 194701"/>
                  <a:gd name="connsiteY9" fmla="*/ 320537 h 317291"/>
                  <a:gd name="connsiteX10" fmla="*/ 13340 w 194701"/>
                  <a:gd name="connsiteY10" fmla="*/ 293855 h 317291"/>
                  <a:gd name="connsiteX11" fmla="*/ 76078 w 194701"/>
                  <a:gd name="connsiteY11" fmla="*/ 171986 h 317291"/>
                  <a:gd name="connsiteX12" fmla="*/ 69227 w 194701"/>
                  <a:gd name="connsiteY12" fmla="*/ 160809 h 317291"/>
                  <a:gd name="connsiteX13" fmla="*/ 35695 w 194701"/>
                  <a:gd name="connsiteY13" fmla="*/ 160088 h 317291"/>
                  <a:gd name="connsiteX14" fmla="*/ 31008 w 194701"/>
                  <a:gd name="connsiteY14" fmla="*/ 151074 h 317291"/>
                  <a:gd name="connsiteX15" fmla="*/ 106004 w 194701"/>
                  <a:gd name="connsiteY15" fmla="*/ 7572 h 317291"/>
                  <a:gd name="connsiteX16" fmla="*/ 115018 w 194701"/>
                  <a:gd name="connsiteY16" fmla="*/ 721 h 317291"/>
                  <a:gd name="connsiteX17" fmla="*/ 187851 w 194701"/>
                  <a:gd name="connsiteY17" fmla="*/ 0 h 317291"/>
                  <a:gd name="connsiteX18" fmla="*/ 195423 w 194701"/>
                  <a:gd name="connsiteY18" fmla="*/ 1442 h 31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701" h="317291">
                    <a:moveTo>
                      <a:pt x="195423" y="1442"/>
                    </a:moveTo>
                    <a:cubicBezTo>
                      <a:pt x="181361" y="22715"/>
                      <a:pt x="167660" y="43267"/>
                      <a:pt x="153958" y="63819"/>
                    </a:cubicBezTo>
                    <a:cubicBezTo>
                      <a:pt x="145305" y="76799"/>
                      <a:pt x="136652" y="90140"/>
                      <a:pt x="127638" y="103120"/>
                    </a:cubicBezTo>
                    <a:cubicBezTo>
                      <a:pt x="123311" y="109249"/>
                      <a:pt x="124393" y="111773"/>
                      <a:pt x="131964" y="111773"/>
                    </a:cubicBezTo>
                    <a:cubicBezTo>
                      <a:pt x="148911" y="111773"/>
                      <a:pt x="166217" y="111773"/>
                      <a:pt x="183164" y="111773"/>
                    </a:cubicBezTo>
                    <a:cubicBezTo>
                      <a:pt x="185688" y="111773"/>
                      <a:pt x="188933" y="110691"/>
                      <a:pt x="190375" y="113215"/>
                    </a:cubicBezTo>
                    <a:cubicBezTo>
                      <a:pt x="191817" y="116100"/>
                      <a:pt x="188572" y="117542"/>
                      <a:pt x="186769" y="119345"/>
                    </a:cubicBezTo>
                    <a:cubicBezTo>
                      <a:pt x="163333" y="145305"/>
                      <a:pt x="140257" y="171265"/>
                      <a:pt x="116821" y="196865"/>
                    </a:cubicBezTo>
                    <a:cubicBezTo>
                      <a:pt x="80404" y="236526"/>
                      <a:pt x="43988" y="276188"/>
                      <a:pt x="7211" y="315849"/>
                    </a:cubicBezTo>
                    <a:cubicBezTo>
                      <a:pt x="5769" y="317652"/>
                      <a:pt x="4687" y="319815"/>
                      <a:pt x="0" y="320537"/>
                    </a:cubicBezTo>
                    <a:cubicBezTo>
                      <a:pt x="4687" y="310801"/>
                      <a:pt x="9014" y="302509"/>
                      <a:pt x="13340" y="293855"/>
                    </a:cubicBezTo>
                    <a:cubicBezTo>
                      <a:pt x="34253" y="253112"/>
                      <a:pt x="55165" y="212369"/>
                      <a:pt x="76078" y="171986"/>
                    </a:cubicBezTo>
                    <a:cubicBezTo>
                      <a:pt x="81126" y="161891"/>
                      <a:pt x="80404" y="161170"/>
                      <a:pt x="69227" y="160809"/>
                    </a:cubicBezTo>
                    <a:cubicBezTo>
                      <a:pt x="58050" y="160449"/>
                      <a:pt x="46873" y="160449"/>
                      <a:pt x="35695" y="160088"/>
                    </a:cubicBezTo>
                    <a:cubicBezTo>
                      <a:pt x="29926" y="159727"/>
                      <a:pt x="27402" y="157564"/>
                      <a:pt x="31008" y="151074"/>
                    </a:cubicBezTo>
                    <a:cubicBezTo>
                      <a:pt x="56247" y="103480"/>
                      <a:pt x="81126" y="55526"/>
                      <a:pt x="106004" y="7572"/>
                    </a:cubicBezTo>
                    <a:cubicBezTo>
                      <a:pt x="107807" y="3966"/>
                      <a:pt x="110331" y="1082"/>
                      <a:pt x="115018" y="721"/>
                    </a:cubicBezTo>
                    <a:cubicBezTo>
                      <a:pt x="139175" y="361"/>
                      <a:pt x="163693" y="0"/>
                      <a:pt x="187851" y="0"/>
                    </a:cubicBezTo>
                    <a:cubicBezTo>
                      <a:pt x="190375" y="361"/>
                      <a:pt x="192178" y="1082"/>
                      <a:pt x="195423" y="1442"/>
                    </a:cubicBezTo>
                    <a:close/>
                  </a:path>
                </a:pathLst>
              </a:custGeom>
              <a:grpFill/>
              <a:ln w="360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898EB38-4DB6-4D46-BEBA-E00732E85714}"/>
                  </a:ext>
                </a:extLst>
              </p:cNvPr>
              <p:cNvSpPr/>
              <p:nvPr/>
            </p:nvSpPr>
            <p:spPr>
              <a:xfrm>
                <a:off x="7744443" y="3438721"/>
                <a:ext cx="216335" cy="277630"/>
              </a:xfrm>
              <a:custGeom>
                <a:avLst/>
                <a:gdLst>
                  <a:gd name="connsiteX0" fmla="*/ 67931 w 216335"/>
                  <a:gd name="connsiteY0" fmla="*/ 277937 h 277630"/>
                  <a:gd name="connsiteX1" fmla="*/ 4833 w 216335"/>
                  <a:gd name="connsiteY1" fmla="*/ 264956 h 277630"/>
                  <a:gd name="connsiteX2" fmla="*/ 2670 w 216335"/>
                  <a:gd name="connsiteY2" fmla="*/ 255942 h 277630"/>
                  <a:gd name="connsiteX3" fmla="*/ 28630 w 216335"/>
                  <a:gd name="connsiteY3" fmla="*/ 248371 h 277630"/>
                  <a:gd name="connsiteX4" fmla="*/ 191963 w 216335"/>
                  <a:gd name="connsiteY4" fmla="*/ 150659 h 277630"/>
                  <a:gd name="connsiteX5" fmla="*/ 142206 w 216335"/>
                  <a:gd name="connsiteY5" fmla="*/ 24464 h 277630"/>
                  <a:gd name="connsiteX6" fmla="*/ 135716 w 216335"/>
                  <a:gd name="connsiteY6" fmla="*/ 14729 h 277630"/>
                  <a:gd name="connsiteX7" fmla="*/ 145811 w 216335"/>
                  <a:gd name="connsiteY7" fmla="*/ 667 h 277630"/>
                  <a:gd name="connsiteX8" fmla="*/ 155186 w 216335"/>
                  <a:gd name="connsiteY8" fmla="*/ 4273 h 277630"/>
                  <a:gd name="connsiteX9" fmla="*/ 216842 w 216335"/>
                  <a:gd name="connsiteY9" fmla="*/ 107032 h 277630"/>
                  <a:gd name="connsiteX10" fmla="*/ 88843 w 216335"/>
                  <a:gd name="connsiteY10" fmla="*/ 276855 h 277630"/>
                  <a:gd name="connsiteX11" fmla="*/ 67931 w 216335"/>
                  <a:gd name="connsiteY11" fmla="*/ 277937 h 27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335" h="277630">
                    <a:moveTo>
                      <a:pt x="67931" y="277937"/>
                    </a:moveTo>
                    <a:cubicBezTo>
                      <a:pt x="45937" y="278297"/>
                      <a:pt x="24664" y="273970"/>
                      <a:pt x="4833" y="264956"/>
                    </a:cubicBezTo>
                    <a:cubicBezTo>
                      <a:pt x="-575" y="262433"/>
                      <a:pt x="-1657" y="260630"/>
                      <a:pt x="2670" y="255942"/>
                    </a:cubicBezTo>
                    <a:cubicBezTo>
                      <a:pt x="13126" y="244044"/>
                      <a:pt x="13486" y="243683"/>
                      <a:pt x="28630" y="248371"/>
                    </a:cubicBezTo>
                    <a:cubicBezTo>
                      <a:pt x="101823" y="271086"/>
                      <a:pt x="178262" y="226016"/>
                      <a:pt x="191963" y="150659"/>
                    </a:cubicBezTo>
                    <a:cubicBezTo>
                      <a:pt x="200977" y="99460"/>
                      <a:pt x="183670" y="56914"/>
                      <a:pt x="142206" y="24464"/>
                    </a:cubicBezTo>
                    <a:cubicBezTo>
                      <a:pt x="138961" y="21940"/>
                      <a:pt x="133552" y="20137"/>
                      <a:pt x="135716" y="14729"/>
                    </a:cubicBezTo>
                    <a:cubicBezTo>
                      <a:pt x="137879" y="9320"/>
                      <a:pt x="140764" y="3552"/>
                      <a:pt x="145811" y="667"/>
                    </a:cubicBezTo>
                    <a:cubicBezTo>
                      <a:pt x="149417" y="-1496"/>
                      <a:pt x="152662" y="2109"/>
                      <a:pt x="155186" y="4273"/>
                    </a:cubicBezTo>
                    <a:cubicBezTo>
                      <a:pt x="189800" y="30233"/>
                      <a:pt x="210712" y="64125"/>
                      <a:pt x="216842" y="107032"/>
                    </a:cubicBezTo>
                    <a:cubicBezTo>
                      <a:pt x="228019" y="187797"/>
                      <a:pt x="172493" y="263514"/>
                      <a:pt x="88843" y="276855"/>
                    </a:cubicBezTo>
                    <a:cubicBezTo>
                      <a:pt x="81993" y="277576"/>
                      <a:pt x="74781" y="277576"/>
                      <a:pt x="67931" y="277937"/>
                    </a:cubicBezTo>
                    <a:close/>
                  </a:path>
                </a:pathLst>
              </a:custGeom>
              <a:grpFill/>
              <a:ln w="360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0A68FF1-127C-4994-8CCE-515E28E14DC2}"/>
                  </a:ext>
                </a:extLst>
              </p:cNvPr>
              <p:cNvSpPr/>
              <p:nvPr/>
            </p:nvSpPr>
            <p:spPr>
              <a:xfrm>
                <a:off x="7660892" y="3415434"/>
                <a:ext cx="133407" cy="263208"/>
              </a:xfrm>
              <a:custGeom>
                <a:avLst/>
                <a:gdLst>
                  <a:gd name="connsiteX0" fmla="*/ 46 w 133406"/>
                  <a:gd name="connsiteY0" fmla="*/ 150150 h 263207"/>
                  <a:gd name="connsiteX1" fmla="*/ 123357 w 133406"/>
                  <a:gd name="connsiteY1" fmla="*/ 1239 h 263207"/>
                  <a:gd name="connsiteX2" fmla="*/ 134174 w 133406"/>
                  <a:gd name="connsiteY2" fmla="*/ 2321 h 263207"/>
                  <a:gd name="connsiteX3" fmla="*/ 131290 w 133406"/>
                  <a:gd name="connsiteY3" fmla="*/ 12056 h 263207"/>
                  <a:gd name="connsiteX4" fmla="*/ 113262 w 133406"/>
                  <a:gd name="connsiteY4" fmla="*/ 28281 h 263207"/>
                  <a:gd name="connsiteX5" fmla="*/ 58457 w 133406"/>
                  <a:gd name="connsiteY5" fmla="*/ 238126 h 263207"/>
                  <a:gd name="connsiteX6" fmla="*/ 56294 w 133406"/>
                  <a:gd name="connsiteY6" fmla="*/ 263726 h 263207"/>
                  <a:gd name="connsiteX7" fmla="*/ 47640 w 133406"/>
                  <a:gd name="connsiteY7" fmla="*/ 260481 h 263207"/>
                  <a:gd name="connsiteX8" fmla="*/ 46 w 133406"/>
                  <a:gd name="connsiteY8" fmla="*/ 150150 h 26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406" h="263207">
                    <a:moveTo>
                      <a:pt x="46" y="150150"/>
                    </a:moveTo>
                    <a:cubicBezTo>
                      <a:pt x="-1756" y="81644"/>
                      <a:pt x="49082" y="15301"/>
                      <a:pt x="123357" y="1239"/>
                    </a:cubicBezTo>
                    <a:cubicBezTo>
                      <a:pt x="126963" y="518"/>
                      <a:pt x="131650" y="-1645"/>
                      <a:pt x="134174" y="2321"/>
                    </a:cubicBezTo>
                    <a:cubicBezTo>
                      <a:pt x="136338" y="5566"/>
                      <a:pt x="132732" y="8811"/>
                      <a:pt x="131290" y="12056"/>
                    </a:cubicBezTo>
                    <a:cubicBezTo>
                      <a:pt x="128045" y="20709"/>
                      <a:pt x="122276" y="25036"/>
                      <a:pt x="113262" y="28281"/>
                    </a:cubicBezTo>
                    <a:cubicBezTo>
                      <a:pt x="19877" y="59289"/>
                      <a:pt x="-5362" y="169980"/>
                      <a:pt x="58457" y="238126"/>
                    </a:cubicBezTo>
                    <a:cubicBezTo>
                      <a:pt x="64947" y="244977"/>
                      <a:pt x="63865" y="257957"/>
                      <a:pt x="56294" y="263726"/>
                    </a:cubicBezTo>
                    <a:cubicBezTo>
                      <a:pt x="51606" y="267331"/>
                      <a:pt x="49804" y="262644"/>
                      <a:pt x="47640" y="260481"/>
                    </a:cubicBezTo>
                    <a:cubicBezTo>
                      <a:pt x="15911" y="230915"/>
                      <a:pt x="46" y="193777"/>
                      <a:pt x="46" y="150150"/>
                    </a:cubicBezTo>
                    <a:close/>
                  </a:path>
                </a:pathLst>
              </a:custGeom>
              <a:grpFill/>
              <a:ln w="3604" cap="flat">
                <a:noFill/>
                <a:prstDash val="solid"/>
                <a:miter/>
              </a:ln>
            </p:spPr>
            <p:txBody>
              <a:bodyPr rtlCol="0" anchor="ctr"/>
              <a:lstStyle/>
              <a:p>
                <a:endParaRPr lang="en-US"/>
              </a:p>
            </p:txBody>
          </p:sp>
        </p:grpSp>
      </p:grpSp>
      <p:sp>
        <p:nvSpPr>
          <p:cNvPr id="44" name="Rectangle 43"/>
          <p:cNvSpPr/>
          <p:nvPr/>
        </p:nvSpPr>
        <p:spPr>
          <a:xfrm>
            <a:off x="642910" y="928676"/>
            <a:ext cx="8515350" cy="1701746"/>
          </a:xfrm>
          <a:prstGeom prst="rect">
            <a:avLst/>
          </a:prstGeom>
        </p:spPr>
        <p:txBody>
          <a:bodyPr wrap="square" lIns="68579" tIns="34289" rIns="68579" bIns="34289">
            <a:spAutoFit/>
          </a:bodyPr>
          <a:lstStyle/>
          <a:p>
            <a:pPr algn="just">
              <a:lnSpc>
                <a:spcPct val="150000"/>
              </a:lnSpc>
            </a:pPr>
            <a:r>
              <a:rPr lang="en-US" sz="1200" dirty="0">
                <a:solidFill>
                  <a:schemeClr val="tx1">
                    <a:lumMod val="75000"/>
                    <a:lumOff val="25000"/>
                  </a:schemeClr>
                </a:solidFill>
                <a:latin typeface="Open Sans" pitchFamily="34" charset="0"/>
                <a:ea typeface="Open Sans" pitchFamily="34" charset="0"/>
                <a:cs typeface="Open Sans" pitchFamily="34" charset="0"/>
              </a:rPr>
              <a:t>• The new system is totally computerized system.</a:t>
            </a:r>
          </a:p>
          <a:p>
            <a:pPr algn="just">
              <a:lnSpc>
                <a:spcPct val="150000"/>
              </a:lnSpc>
            </a:pPr>
            <a:r>
              <a:rPr lang="en-US" sz="1200" dirty="0">
                <a:solidFill>
                  <a:schemeClr val="tx1">
                    <a:lumMod val="75000"/>
                    <a:lumOff val="25000"/>
                  </a:schemeClr>
                </a:solidFill>
                <a:latin typeface="Open Sans" pitchFamily="34" charset="0"/>
                <a:ea typeface="Open Sans" pitchFamily="34" charset="0"/>
                <a:cs typeface="Open Sans" pitchFamily="34" charset="0"/>
              </a:rPr>
              <a:t>• A new system provides features like time efficiency to show car details, user profiles</a:t>
            </a:r>
          </a:p>
          <a:p>
            <a:pPr algn="just">
              <a:lnSpc>
                <a:spcPct val="150000"/>
              </a:lnSpc>
            </a:pPr>
            <a:r>
              <a:rPr lang="en-US" sz="1200" dirty="0">
                <a:solidFill>
                  <a:schemeClr val="tx1">
                    <a:lumMod val="75000"/>
                    <a:lumOff val="25000"/>
                  </a:schemeClr>
                </a:solidFill>
                <a:latin typeface="Open Sans" pitchFamily="34" charset="0"/>
                <a:ea typeface="Open Sans" pitchFamily="34" charset="0"/>
                <a:cs typeface="Open Sans" pitchFamily="34" charset="0"/>
              </a:rPr>
              <a:t>and whatever the customer will give the feedback to the admin.</a:t>
            </a:r>
          </a:p>
          <a:p>
            <a:pPr algn="just">
              <a:lnSpc>
                <a:spcPct val="150000"/>
              </a:lnSpc>
            </a:pPr>
            <a:r>
              <a:rPr lang="en-US" sz="1200" dirty="0">
                <a:solidFill>
                  <a:schemeClr val="tx1">
                    <a:lumMod val="75000"/>
                    <a:lumOff val="25000"/>
                  </a:schemeClr>
                </a:solidFill>
                <a:latin typeface="Open Sans" pitchFamily="34" charset="0"/>
                <a:ea typeface="Open Sans" pitchFamily="34" charset="0"/>
                <a:cs typeface="Open Sans" pitchFamily="34" charset="0"/>
              </a:rPr>
              <a:t>• This system provides tourism and travelling facilities.</a:t>
            </a:r>
          </a:p>
          <a:p>
            <a:pPr algn="just">
              <a:lnSpc>
                <a:spcPct val="150000"/>
              </a:lnSpc>
            </a:pPr>
            <a:r>
              <a:rPr lang="en-US" sz="1200" dirty="0">
                <a:solidFill>
                  <a:schemeClr val="tx1">
                    <a:lumMod val="75000"/>
                    <a:lumOff val="25000"/>
                  </a:schemeClr>
                </a:solidFill>
                <a:latin typeface="Open Sans" pitchFamily="34" charset="0"/>
                <a:ea typeface="Open Sans" pitchFamily="34" charset="0"/>
                <a:cs typeface="Open Sans" pitchFamily="34" charset="0"/>
              </a:rPr>
              <a:t>• An inquiry is easily done by user in the system.</a:t>
            </a:r>
          </a:p>
          <a:p>
            <a:pPr algn="just">
              <a:lnSpc>
                <a:spcPct val="150000"/>
              </a:lnSpc>
            </a:pPr>
            <a:r>
              <a:rPr lang="en-US" sz="1200" dirty="0">
                <a:solidFill>
                  <a:schemeClr val="tx1">
                    <a:lumMod val="75000"/>
                    <a:lumOff val="25000"/>
                  </a:schemeClr>
                </a:solidFill>
                <a:latin typeface="Open Sans" pitchFamily="34" charset="0"/>
                <a:ea typeface="Open Sans" pitchFamily="34" charset="0"/>
                <a:cs typeface="Open Sans" pitchFamily="34" charset="0"/>
              </a:rPr>
              <a:t>• It is the most software application for managing online car rental business.</a:t>
            </a:r>
          </a:p>
        </p:txBody>
      </p:sp>
    </p:spTree>
    <p:extLst>
      <p:ext uri="{BB962C8B-B14F-4D97-AF65-F5344CB8AC3E}">
        <p14:creationId xmlns:p14="http://schemas.microsoft.com/office/powerpoint/2010/main" val="4087399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57222" y="424051"/>
            <a:ext cx="8501058" cy="576063"/>
          </a:xfrm>
        </p:spPr>
        <p:txBody>
          <a:bodyPr/>
          <a:lstStyle/>
          <a:p>
            <a:pPr algn="l"/>
            <a:r>
              <a:rPr lang="en-US" altLang="ko-KR" b="1" dirty="0">
                <a:solidFill>
                  <a:schemeClr val="tx1">
                    <a:lumMod val="75000"/>
                    <a:lumOff val="25000"/>
                  </a:schemeClr>
                </a:solidFill>
                <a:latin typeface="Open Sans" pitchFamily="34" charset="0"/>
                <a:ea typeface="Open Sans" pitchFamily="34" charset="0"/>
                <a:cs typeface="Open Sans" pitchFamily="34" charset="0"/>
              </a:rPr>
              <a:t>Introduction</a:t>
            </a:r>
            <a:endParaRPr lang="ko-KR" altLang="en-US" b="1" dirty="0">
              <a:solidFill>
                <a:schemeClr val="tx1">
                  <a:lumMod val="75000"/>
                  <a:lumOff val="25000"/>
                </a:schemeClr>
              </a:solidFill>
              <a:latin typeface="Open Sans" pitchFamily="34" charset="0"/>
              <a:cs typeface="Open Sans" pitchFamily="34" charset="0"/>
            </a:endParaRPr>
          </a:p>
        </p:txBody>
      </p:sp>
      <p:sp>
        <p:nvSpPr>
          <p:cNvPr id="4" name="TextBox 3"/>
          <p:cNvSpPr txBox="1"/>
          <p:nvPr/>
        </p:nvSpPr>
        <p:spPr>
          <a:xfrm>
            <a:off x="428596" y="1031738"/>
            <a:ext cx="8072494" cy="1754326"/>
          </a:xfrm>
          <a:prstGeom prst="rect">
            <a:avLst/>
          </a:prstGeom>
          <a:noFill/>
        </p:spPr>
        <p:txBody>
          <a:bodyPr wrap="square" rtlCol="0" anchor="ctr">
            <a:spAutoFit/>
          </a:bodyPr>
          <a:lstStyle/>
          <a:p>
            <a:pPr algn="just">
              <a:lnSpc>
                <a:spcPct val="150000"/>
              </a:lnSpc>
            </a:pPr>
            <a:r>
              <a:rPr lang="en-US" sz="1200" dirty="0">
                <a:latin typeface="Open Sans" pitchFamily="34" charset="0"/>
                <a:ea typeface="Open Sans" pitchFamily="34" charset="0"/>
                <a:cs typeface="Open Sans" pitchFamily="34" charset="0"/>
              </a:rPr>
              <a:t>We developed this project to book a car on rent at the fare charges. In present system all booking work done manually and it takes very hard work to maintain the information of booking and cars. If you want to find which vehicle is available for booking then it takes a lot of time. It only makes the process more difficult and harder. This aim of the project is to automate the work performed in the car rental service like generating daily bookings, records of car or cab available for booking, record of rental charges for cars for every rout, store record of the customer. </a:t>
            </a:r>
            <a:endParaRPr lang="en-US" altLang="ko-KR" sz="1200" dirty="0">
              <a:solidFill>
                <a:schemeClr val="tx1">
                  <a:lumMod val="75000"/>
                  <a:lumOff val="25000"/>
                </a:schemeClr>
              </a:solidFill>
              <a:latin typeface="Open Sans" pitchFamily="34" charset="0"/>
              <a:ea typeface="Open Sans" pitchFamily="34" charset="0"/>
              <a:cs typeface="Open Sans" pitchFamily="34" charset="0"/>
            </a:endParaRPr>
          </a:p>
        </p:txBody>
      </p:sp>
      <p:pic>
        <p:nvPicPr>
          <p:cNvPr id="3" name="Picture 2">
            <a:extLst>
              <a:ext uri="{FF2B5EF4-FFF2-40B4-BE49-F238E27FC236}">
                <a16:creationId xmlns:a16="http://schemas.microsoft.com/office/drawing/2014/main" id="{3688631C-6718-C2E8-A7E1-17ADFE8EC463}"/>
              </a:ext>
            </a:extLst>
          </p:cNvPr>
          <p:cNvPicPr>
            <a:picLocks noChangeAspect="1"/>
          </p:cNvPicPr>
          <p:nvPr/>
        </p:nvPicPr>
        <p:blipFill>
          <a:blip r:embed="rId2"/>
          <a:stretch>
            <a:fillRect/>
          </a:stretch>
        </p:blipFill>
        <p:spPr>
          <a:xfrm>
            <a:off x="0" y="2845489"/>
            <a:ext cx="9144000" cy="4982845"/>
          </a:xfrm>
          <a:prstGeom prst="rect">
            <a:avLst/>
          </a:prstGeom>
          <a:ln>
            <a:solidFill>
              <a:schemeClr val="tx1"/>
            </a:solidFill>
          </a:ln>
        </p:spPr>
      </p:pic>
    </p:spTree>
    <p:extLst>
      <p:ext uri="{BB962C8B-B14F-4D97-AF65-F5344CB8AC3E}">
        <p14:creationId xmlns:p14="http://schemas.microsoft.com/office/powerpoint/2010/main" val="61455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Group 4"/>
          <p:cNvGrpSpPr/>
          <p:nvPr/>
        </p:nvGrpSpPr>
        <p:grpSpPr>
          <a:xfrm>
            <a:off x="5429256" y="517840"/>
            <a:ext cx="3143272" cy="1733137"/>
            <a:chOff x="3779911" y="3327771"/>
            <a:chExt cx="1584177" cy="1733137"/>
          </a:xfrm>
        </p:grpSpPr>
        <p:sp>
          <p:nvSpPr>
            <p:cNvPr id="6" name="Text Placeholder 17"/>
            <p:cNvSpPr txBox="1">
              <a:spLocks/>
            </p:cNvSpPr>
            <p:nvPr/>
          </p:nvSpPr>
          <p:spPr>
            <a:xfrm>
              <a:off x="3779911" y="3327771"/>
              <a:ext cx="1584177"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dirty="0">
                  <a:solidFill>
                    <a:schemeClr val="tx1">
                      <a:lumMod val="75000"/>
                      <a:lumOff val="25000"/>
                    </a:schemeClr>
                  </a:solidFill>
                  <a:latin typeface="Open Sans" pitchFamily="34" charset="0"/>
                  <a:ea typeface="Open Sans" pitchFamily="34" charset="0"/>
                  <a:cs typeface="Open Sans" pitchFamily="34" charset="0"/>
                </a:rPr>
                <a:t>Hardware</a:t>
              </a:r>
            </a:p>
          </p:txBody>
        </p:sp>
        <p:sp>
          <p:nvSpPr>
            <p:cNvPr id="7" name="Text Placeholder 18"/>
            <p:cNvSpPr txBox="1">
              <a:spLocks/>
            </p:cNvSpPr>
            <p:nvPr/>
          </p:nvSpPr>
          <p:spPr>
            <a:xfrm>
              <a:off x="3779911" y="3558666"/>
              <a:ext cx="1584177"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solidFill>
                    <a:schemeClr val="accent2"/>
                  </a:solidFill>
                  <a:latin typeface="Open Sans" pitchFamily="34" charset="0"/>
                  <a:ea typeface="Open Sans" pitchFamily="34" charset="0"/>
                  <a:cs typeface="Open Sans" pitchFamily="34" charset="0"/>
                </a:rPr>
                <a:t>Minimum Hardware Requirements</a:t>
              </a:r>
            </a:p>
          </p:txBody>
        </p:sp>
        <p:sp>
          <p:nvSpPr>
            <p:cNvPr id="8" name="TextBox 7"/>
            <p:cNvSpPr txBox="1"/>
            <p:nvPr/>
          </p:nvSpPr>
          <p:spPr>
            <a:xfrm>
              <a:off x="3779911" y="3860579"/>
              <a:ext cx="1584177" cy="1200329"/>
            </a:xfrm>
            <a:prstGeom prst="rect">
              <a:avLst/>
            </a:prstGeom>
            <a:noFill/>
          </p:spPr>
          <p:txBody>
            <a:bodyPr wrap="square" rtlCol="0" anchor="ctr">
              <a:spAutoFit/>
            </a:bodyPr>
            <a:lstStyle/>
            <a:p>
              <a:pPr>
                <a:lnSpc>
                  <a:spcPct val="150000"/>
                </a:lnSpc>
                <a:buFont typeface="Wingdings" pitchFamily="2" charset="2"/>
                <a:buChar char="ü"/>
              </a:pPr>
              <a:r>
                <a:rPr lang="en-US" sz="1200" dirty="0">
                  <a:latin typeface="Open Sans" pitchFamily="34" charset="0"/>
                  <a:ea typeface="Open Sans" pitchFamily="34" charset="0"/>
                  <a:cs typeface="Open Sans" pitchFamily="34" charset="0"/>
                </a:rPr>
                <a:t>  Processor – Intel core i5/8th Gen</a:t>
              </a:r>
            </a:p>
            <a:p>
              <a:pPr>
                <a:lnSpc>
                  <a:spcPct val="150000"/>
                </a:lnSpc>
                <a:buFont typeface="Wingdings" pitchFamily="2" charset="2"/>
                <a:buChar char="ü"/>
              </a:pPr>
              <a:r>
                <a:rPr lang="en-US" sz="1200" dirty="0">
                  <a:latin typeface="Open Sans" pitchFamily="34" charset="0"/>
                  <a:ea typeface="Open Sans" pitchFamily="34" charset="0"/>
                  <a:cs typeface="Open Sans" pitchFamily="34" charset="0"/>
                </a:rPr>
                <a:t>  Hard Disk – 250 GB </a:t>
              </a:r>
            </a:p>
            <a:p>
              <a:pPr>
                <a:lnSpc>
                  <a:spcPct val="150000"/>
                </a:lnSpc>
                <a:buFont typeface="Wingdings" pitchFamily="2" charset="2"/>
                <a:buChar char="ü"/>
              </a:pPr>
              <a:r>
                <a:rPr lang="en-US" sz="1200" dirty="0">
                  <a:latin typeface="Open Sans" pitchFamily="34" charset="0"/>
                  <a:ea typeface="Open Sans" pitchFamily="34" charset="0"/>
                  <a:cs typeface="Open Sans" pitchFamily="34" charset="0"/>
                </a:rPr>
                <a:t>  Interface – basic keyboard/ Mouse</a:t>
              </a:r>
            </a:p>
            <a:p>
              <a:pPr>
                <a:lnSpc>
                  <a:spcPct val="150000"/>
                </a:lnSpc>
                <a:buFont typeface="Wingdings" pitchFamily="2" charset="2"/>
                <a:buChar char="ü"/>
              </a:pPr>
              <a:r>
                <a:rPr lang="en-US" sz="1200" dirty="0">
                  <a:latin typeface="Open Sans" pitchFamily="34" charset="0"/>
                  <a:ea typeface="Open Sans" pitchFamily="34" charset="0"/>
                  <a:cs typeface="Open Sans" pitchFamily="34" charset="0"/>
                </a:rPr>
                <a:t>  Memory – 4GB RAM</a:t>
              </a:r>
              <a:endParaRPr lang="ko-KR" altLang="en-US" sz="1200" dirty="0">
                <a:solidFill>
                  <a:schemeClr val="tx1">
                    <a:lumMod val="75000"/>
                    <a:lumOff val="25000"/>
                  </a:schemeClr>
                </a:solidFill>
                <a:latin typeface="Open Sans" pitchFamily="34" charset="0"/>
                <a:cs typeface="Open Sans" pitchFamily="34" charset="0"/>
              </a:endParaRPr>
            </a:p>
          </p:txBody>
        </p:sp>
      </p:grpSp>
      <p:grpSp>
        <p:nvGrpSpPr>
          <p:cNvPr id="13" name="Group 12"/>
          <p:cNvGrpSpPr/>
          <p:nvPr/>
        </p:nvGrpSpPr>
        <p:grpSpPr>
          <a:xfrm>
            <a:off x="5429256" y="2786066"/>
            <a:ext cx="3429024" cy="2048829"/>
            <a:chOff x="3779911" y="3327771"/>
            <a:chExt cx="1584177" cy="1563169"/>
          </a:xfrm>
        </p:grpSpPr>
        <p:sp>
          <p:nvSpPr>
            <p:cNvPr id="14" name="Text Placeholder 17"/>
            <p:cNvSpPr txBox="1">
              <a:spLocks/>
            </p:cNvSpPr>
            <p:nvPr/>
          </p:nvSpPr>
          <p:spPr>
            <a:xfrm>
              <a:off x="3779911" y="3327771"/>
              <a:ext cx="1584177"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dirty="0">
                  <a:solidFill>
                    <a:schemeClr val="tx1">
                      <a:lumMod val="75000"/>
                      <a:lumOff val="25000"/>
                    </a:schemeClr>
                  </a:solidFill>
                  <a:cs typeface="Arial" pitchFamily="34" charset="0"/>
                </a:rPr>
                <a:t>Software</a:t>
              </a:r>
            </a:p>
          </p:txBody>
        </p:sp>
        <p:sp>
          <p:nvSpPr>
            <p:cNvPr id="15" name="Text Placeholder 18"/>
            <p:cNvSpPr txBox="1">
              <a:spLocks/>
            </p:cNvSpPr>
            <p:nvPr/>
          </p:nvSpPr>
          <p:spPr>
            <a:xfrm>
              <a:off x="3779911" y="3558666"/>
              <a:ext cx="1584177"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solidFill>
                    <a:schemeClr val="accent4"/>
                  </a:solidFill>
                  <a:cs typeface="Arial" pitchFamily="34" charset="0"/>
                </a:rPr>
                <a:t>Minimum Software Requirements</a:t>
              </a:r>
            </a:p>
          </p:txBody>
        </p:sp>
        <p:sp>
          <p:nvSpPr>
            <p:cNvPr id="16" name="TextBox 15"/>
            <p:cNvSpPr txBox="1"/>
            <p:nvPr/>
          </p:nvSpPr>
          <p:spPr>
            <a:xfrm>
              <a:off x="3779911" y="3763802"/>
              <a:ext cx="1584177" cy="1127138"/>
            </a:xfrm>
            <a:prstGeom prst="rect">
              <a:avLst/>
            </a:prstGeom>
            <a:noFill/>
          </p:spPr>
          <p:txBody>
            <a:bodyPr wrap="square" rtlCol="0" anchor="ctr">
              <a:spAutoFit/>
            </a:bodyPr>
            <a:lstStyle/>
            <a:p>
              <a:pPr>
                <a:lnSpc>
                  <a:spcPct val="150000"/>
                </a:lnSpc>
                <a:buFont typeface="Wingdings" pitchFamily="2" charset="2"/>
                <a:buChar char="ü"/>
              </a:pPr>
              <a:r>
                <a:rPr lang="en-US" sz="1200" dirty="0">
                  <a:latin typeface="Open Sans" pitchFamily="34" charset="0"/>
                  <a:ea typeface="Open Sans" pitchFamily="34" charset="0"/>
                  <a:cs typeface="Open Sans" pitchFamily="34" charset="0"/>
                </a:rPr>
                <a:t>  Scripting: HTML/CSS (front end) </a:t>
              </a:r>
            </a:p>
            <a:p>
              <a:pPr>
                <a:lnSpc>
                  <a:spcPct val="150000"/>
                </a:lnSpc>
                <a:buFont typeface="Wingdings" pitchFamily="2" charset="2"/>
                <a:buChar char="ü"/>
              </a:pPr>
              <a:r>
                <a:rPr lang="en-US" sz="1200" dirty="0">
                  <a:latin typeface="Open Sans" pitchFamily="34" charset="0"/>
                  <a:ea typeface="Open Sans" pitchFamily="34" charset="0"/>
                  <a:cs typeface="Open Sans" pitchFamily="34" charset="0"/>
                </a:rPr>
                <a:t>  Web server: Apache XAMPP</a:t>
              </a:r>
            </a:p>
            <a:p>
              <a:pPr>
                <a:lnSpc>
                  <a:spcPct val="150000"/>
                </a:lnSpc>
                <a:buFont typeface="Wingdings" pitchFamily="2" charset="2"/>
                <a:buChar char="ü"/>
              </a:pPr>
              <a:r>
                <a:rPr lang="en-US" sz="1200" dirty="0">
                  <a:latin typeface="Open Sans" pitchFamily="34" charset="0"/>
                  <a:ea typeface="Open Sans" pitchFamily="34" charset="0"/>
                  <a:cs typeface="Open Sans" pitchFamily="34" charset="0"/>
                </a:rPr>
                <a:t>  Server frame work: Bootstrap/JS</a:t>
              </a:r>
            </a:p>
            <a:p>
              <a:pPr>
                <a:lnSpc>
                  <a:spcPct val="150000"/>
                </a:lnSpc>
                <a:buFont typeface="Wingdings" pitchFamily="2" charset="2"/>
                <a:buChar char="ü"/>
              </a:pPr>
              <a:r>
                <a:rPr lang="en-US" sz="1200" dirty="0">
                  <a:latin typeface="Open Sans" pitchFamily="34" charset="0"/>
                  <a:ea typeface="Open Sans" pitchFamily="34" charset="0"/>
                  <a:cs typeface="Open Sans" pitchFamily="34" charset="0"/>
                </a:rPr>
                <a:t>  Database: My SQL/PHP (back end)</a:t>
              </a:r>
            </a:p>
            <a:p>
              <a:pPr>
                <a:lnSpc>
                  <a:spcPct val="150000"/>
                </a:lnSpc>
                <a:buFont typeface="Wingdings" pitchFamily="2" charset="2"/>
                <a:buChar char="ü"/>
              </a:pPr>
              <a:r>
                <a:rPr lang="en-US" sz="1200" dirty="0">
                  <a:latin typeface="Open Sans" pitchFamily="34" charset="0"/>
                  <a:ea typeface="Open Sans" pitchFamily="34" charset="0"/>
                  <a:cs typeface="Open Sans" pitchFamily="34" charset="0"/>
                </a:rPr>
                <a:t>  Windows 8.1 or windows 10</a:t>
              </a:r>
              <a:endParaRPr lang="ko-KR" altLang="en-US" sz="1200" dirty="0">
                <a:solidFill>
                  <a:schemeClr val="tx1">
                    <a:lumMod val="75000"/>
                    <a:lumOff val="25000"/>
                  </a:schemeClr>
                </a:solidFill>
                <a:latin typeface="Open Sans" pitchFamily="34" charset="0"/>
                <a:cs typeface="Open Sans" pitchFamily="34" charset="0"/>
              </a:endParaRPr>
            </a:p>
          </p:txBody>
        </p:sp>
      </p:grpSp>
      <p:sp>
        <p:nvSpPr>
          <p:cNvPr id="17" name="Text Placeholder 17"/>
          <p:cNvSpPr txBox="1">
            <a:spLocks/>
          </p:cNvSpPr>
          <p:nvPr/>
        </p:nvSpPr>
        <p:spPr>
          <a:xfrm>
            <a:off x="443136" y="322195"/>
            <a:ext cx="3414484" cy="310681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solidFill>
                  <a:schemeClr val="tx1">
                    <a:lumMod val="75000"/>
                    <a:lumOff val="25000"/>
                  </a:schemeClr>
                </a:solidFill>
                <a:latin typeface="+mj-lt"/>
                <a:cs typeface="Arial" pitchFamily="34" charset="0"/>
              </a:rPr>
              <a:t>Hardware</a:t>
            </a:r>
          </a:p>
          <a:p>
            <a:pPr marL="0" indent="0">
              <a:buNone/>
            </a:pPr>
            <a:r>
              <a:rPr lang="en-US" sz="3600" b="1" dirty="0">
                <a:solidFill>
                  <a:schemeClr val="accent1"/>
                </a:solidFill>
                <a:latin typeface="+mj-lt"/>
                <a:cs typeface="Arial" pitchFamily="34" charset="0"/>
              </a:rPr>
              <a:t>Software</a:t>
            </a:r>
          </a:p>
          <a:p>
            <a:pPr marL="0" indent="0">
              <a:buNone/>
            </a:pPr>
            <a:r>
              <a:rPr lang="en-US" sz="3600" b="1" dirty="0">
                <a:solidFill>
                  <a:schemeClr val="tx1">
                    <a:lumMod val="75000"/>
                    <a:lumOff val="25000"/>
                  </a:schemeClr>
                </a:solidFill>
                <a:latin typeface="+mj-lt"/>
                <a:cs typeface="Arial" pitchFamily="34" charset="0"/>
              </a:rPr>
              <a:t>Requirements</a:t>
            </a:r>
          </a:p>
        </p:txBody>
      </p:sp>
      <p:sp>
        <p:nvSpPr>
          <p:cNvPr id="19" name="Rectangle 18">
            <a:extLst>
              <a:ext uri="{FF2B5EF4-FFF2-40B4-BE49-F238E27FC236}">
                <a16:creationId xmlns:a16="http://schemas.microsoft.com/office/drawing/2014/main" id="{6DDAB969-FDEF-4FE5-AB20-5F4C22659FD6}"/>
              </a:ext>
            </a:extLst>
          </p:cNvPr>
          <p:cNvSpPr/>
          <p:nvPr/>
        </p:nvSpPr>
        <p:spPr>
          <a:xfrm>
            <a:off x="3994788" y="1071552"/>
            <a:ext cx="1077278" cy="855919"/>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nvGrpSpPr>
          <p:cNvPr id="25" name="Group 24"/>
          <p:cNvGrpSpPr/>
          <p:nvPr/>
        </p:nvGrpSpPr>
        <p:grpSpPr>
          <a:xfrm>
            <a:off x="4142188" y="3357568"/>
            <a:ext cx="929878" cy="931678"/>
            <a:chOff x="3784998" y="3357568"/>
            <a:chExt cx="929878" cy="931678"/>
          </a:xfrm>
        </p:grpSpPr>
        <p:sp>
          <p:nvSpPr>
            <p:cNvPr id="22" name="Oval 21">
              <a:extLst>
                <a:ext uri="{FF2B5EF4-FFF2-40B4-BE49-F238E27FC236}">
                  <a16:creationId xmlns:a16="http://schemas.microsoft.com/office/drawing/2014/main" id="{AE3E6383-0999-4C5B-B0AE-9520B05E4410}"/>
                </a:ext>
              </a:extLst>
            </p:cNvPr>
            <p:cNvSpPr>
              <a:spLocks noChangeAspect="1"/>
            </p:cNvSpPr>
            <p:nvPr/>
          </p:nvSpPr>
          <p:spPr>
            <a:xfrm>
              <a:off x="3784998" y="3357568"/>
              <a:ext cx="664229" cy="669776"/>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4" name="Oval 21">
              <a:extLst>
                <a:ext uri="{FF2B5EF4-FFF2-40B4-BE49-F238E27FC236}">
                  <a16:creationId xmlns:a16="http://schemas.microsoft.com/office/drawing/2014/main" id="{AE3E6383-0999-4C5B-B0AE-9520B05E4410}"/>
                </a:ext>
              </a:extLst>
            </p:cNvPr>
            <p:cNvSpPr>
              <a:spLocks noChangeAspect="1"/>
            </p:cNvSpPr>
            <p:nvPr/>
          </p:nvSpPr>
          <p:spPr>
            <a:xfrm>
              <a:off x="4357686" y="3929072"/>
              <a:ext cx="357190" cy="36017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Tree>
    <p:extLst>
      <p:ext uri="{BB962C8B-B14F-4D97-AF65-F5344CB8AC3E}">
        <p14:creationId xmlns:p14="http://schemas.microsoft.com/office/powerpoint/2010/main" val="1466901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52612"/>
            <a:ext cx="9144000" cy="576064"/>
          </a:xfrm>
        </p:spPr>
        <p:txBody>
          <a:bodyPr/>
          <a:lstStyle/>
          <a:p>
            <a:r>
              <a:rPr lang="en-US" altLang="ko-KR" b="1" dirty="0">
                <a:latin typeface="Open Sans" pitchFamily="34" charset="0"/>
                <a:ea typeface="Open Sans" pitchFamily="34" charset="0"/>
                <a:cs typeface="Open Sans" pitchFamily="34" charset="0"/>
              </a:rPr>
              <a:t>Why we need Car Rental System ?</a:t>
            </a:r>
            <a:endParaRPr lang="ko-KR" altLang="en-US" b="1" dirty="0">
              <a:latin typeface="Open Sans" pitchFamily="34" charset="0"/>
              <a:cs typeface="Open Sans" pitchFamily="34" charset="0"/>
            </a:endParaRPr>
          </a:p>
        </p:txBody>
      </p:sp>
      <p:sp>
        <p:nvSpPr>
          <p:cNvPr id="4" name="Oval 3"/>
          <p:cNvSpPr/>
          <p:nvPr/>
        </p:nvSpPr>
        <p:spPr>
          <a:xfrm>
            <a:off x="794426" y="1581383"/>
            <a:ext cx="557704" cy="55770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Open Sans" pitchFamily="34" charset="0"/>
              <a:cs typeface="Open Sans" pitchFamily="34" charset="0"/>
            </a:endParaRPr>
          </a:p>
        </p:txBody>
      </p:sp>
      <p:sp>
        <p:nvSpPr>
          <p:cNvPr id="5" name="Oval 4"/>
          <p:cNvSpPr/>
          <p:nvPr/>
        </p:nvSpPr>
        <p:spPr>
          <a:xfrm>
            <a:off x="794426" y="2483865"/>
            <a:ext cx="557704" cy="557704"/>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Open Sans" pitchFamily="34" charset="0"/>
              <a:cs typeface="Open Sans" pitchFamily="34" charset="0"/>
            </a:endParaRPr>
          </a:p>
        </p:txBody>
      </p:sp>
      <p:sp>
        <p:nvSpPr>
          <p:cNvPr id="7" name="Oval 6"/>
          <p:cNvSpPr/>
          <p:nvPr/>
        </p:nvSpPr>
        <p:spPr>
          <a:xfrm>
            <a:off x="4879974" y="3329714"/>
            <a:ext cx="557704" cy="557704"/>
          </a:xfrm>
          <a:prstGeom prst="ellipse">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Open Sans" pitchFamily="34" charset="0"/>
              <a:cs typeface="Open Sans" pitchFamily="34" charset="0"/>
            </a:endParaRPr>
          </a:p>
        </p:txBody>
      </p:sp>
      <p:sp>
        <p:nvSpPr>
          <p:cNvPr id="11" name="Rectangle 9"/>
          <p:cNvSpPr/>
          <p:nvPr/>
        </p:nvSpPr>
        <p:spPr>
          <a:xfrm>
            <a:off x="939484" y="2649229"/>
            <a:ext cx="267588" cy="250486"/>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Open Sans" pitchFamily="34" charset="0"/>
              <a:cs typeface="Open Sans" pitchFamily="34" charset="0"/>
            </a:endParaRPr>
          </a:p>
        </p:txBody>
      </p:sp>
      <p:sp>
        <p:nvSpPr>
          <p:cNvPr id="12" name="Oval 11"/>
          <p:cNvSpPr/>
          <p:nvPr/>
        </p:nvSpPr>
        <p:spPr>
          <a:xfrm>
            <a:off x="4864934" y="1676875"/>
            <a:ext cx="557704" cy="55770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Open Sans" pitchFamily="34" charset="0"/>
              <a:cs typeface="Open Sans" pitchFamily="34" charset="0"/>
            </a:endParaRPr>
          </a:p>
        </p:txBody>
      </p:sp>
      <p:sp>
        <p:nvSpPr>
          <p:cNvPr id="13" name="Oval 12"/>
          <p:cNvSpPr/>
          <p:nvPr/>
        </p:nvSpPr>
        <p:spPr>
          <a:xfrm>
            <a:off x="4864934" y="2483865"/>
            <a:ext cx="557704" cy="557704"/>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Open Sans" pitchFamily="34" charset="0"/>
              <a:cs typeface="Open Sans" pitchFamily="34" charset="0"/>
            </a:endParaRPr>
          </a:p>
        </p:txBody>
      </p:sp>
      <p:grpSp>
        <p:nvGrpSpPr>
          <p:cNvPr id="20" name="Group 19"/>
          <p:cNvGrpSpPr/>
          <p:nvPr/>
        </p:nvGrpSpPr>
        <p:grpSpPr>
          <a:xfrm>
            <a:off x="1558022" y="1500180"/>
            <a:ext cx="2830257" cy="720109"/>
            <a:chOff x="1472558" y="998559"/>
            <a:chExt cx="2765965" cy="720109"/>
          </a:xfrm>
        </p:grpSpPr>
        <p:sp>
          <p:nvSpPr>
            <p:cNvPr id="21" name="TextBox 20"/>
            <p:cNvSpPr txBox="1"/>
            <p:nvPr/>
          </p:nvSpPr>
          <p:spPr>
            <a:xfrm>
              <a:off x="1472558" y="1257003"/>
              <a:ext cx="2765965" cy="461665"/>
            </a:xfrm>
            <a:prstGeom prst="rect">
              <a:avLst/>
            </a:prstGeom>
            <a:noFill/>
          </p:spPr>
          <p:txBody>
            <a:bodyPr wrap="square" rtlCol="0" anchor="ctr">
              <a:spAutoFit/>
            </a:bodyPr>
            <a:lstStyle/>
            <a:p>
              <a:r>
                <a:rPr lang="en-US" altLang="ko-KR" sz="1200" dirty="0">
                  <a:solidFill>
                    <a:schemeClr val="tx1">
                      <a:lumMod val="75000"/>
                      <a:lumOff val="25000"/>
                    </a:schemeClr>
                  </a:solidFill>
                  <a:latin typeface="Open Sans" pitchFamily="34" charset="0"/>
                  <a:ea typeface="Open Sans" pitchFamily="34" charset="0"/>
                  <a:cs typeface="Open Sans" pitchFamily="34" charset="0"/>
                </a:rPr>
                <a:t>You can simply impress your audience and add a unique zing. </a:t>
              </a:r>
              <a:endParaRPr lang="ko-KR" altLang="en-US" sz="1200" dirty="0">
                <a:solidFill>
                  <a:schemeClr val="tx1">
                    <a:lumMod val="75000"/>
                    <a:lumOff val="25000"/>
                  </a:schemeClr>
                </a:solidFill>
                <a:latin typeface="Open Sans" pitchFamily="34" charset="0"/>
                <a:cs typeface="Open Sans" pitchFamily="34" charset="0"/>
              </a:endParaRPr>
            </a:p>
          </p:txBody>
        </p:sp>
        <p:sp>
          <p:nvSpPr>
            <p:cNvPr id="22" name="TextBox 21"/>
            <p:cNvSpPr txBox="1"/>
            <p:nvPr/>
          </p:nvSpPr>
          <p:spPr>
            <a:xfrm>
              <a:off x="1472558" y="998559"/>
              <a:ext cx="2765965" cy="276999"/>
            </a:xfrm>
            <a:prstGeom prst="rect">
              <a:avLst/>
            </a:prstGeom>
            <a:noFill/>
          </p:spPr>
          <p:txBody>
            <a:bodyPr wrap="square" rtlCol="0" anchor="ctr">
              <a:spAutoFit/>
            </a:bodyPr>
            <a:lstStyle/>
            <a:p>
              <a:r>
                <a:rPr lang="en-US" altLang="ko-KR" sz="1200" b="1" dirty="0">
                  <a:solidFill>
                    <a:schemeClr val="tx1">
                      <a:lumMod val="75000"/>
                      <a:lumOff val="25000"/>
                    </a:schemeClr>
                  </a:solidFill>
                  <a:latin typeface="Open Sans" pitchFamily="34" charset="0"/>
                  <a:ea typeface="Open Sans" pitchFamily="34" charset="0"/>
                  <a:cs typeface="Open Sans" pitchFamily="34" charset="0"/>
                </a:rPr>
                <a:t>Easy &amp; Quick Booking</a:t>
              </a:r>
              <a:endParaRPr lang="ko-KR" altLang="en-US" sz="1200" b="1" dirty="0">
                <a:solidFill>
                  <a:schemeClr val="tx1">
                    <a:lumMod val="75000"/>
                    <a:lumOff val="25000"/>
                  </a:schemeClr>
                </a:solidFill>
                <a:latin typeface="Open Sans" pitchFamily="34" charset="0"/>
                <a:cs typeface="Open Sans" pitchFamily="34" charset="0"/>
              </a:endParaRPr>
            </a:p>
          </p:txBody>
        </p:sp>
      </p:grpSp>
      <p:grpSp>
        <p:nvGrpSpPr>
          <p:cNvPr id="23" name="Group 22"/>
          <p:cNvGrpSpPr/>
          <p:nvPr/>
        </p:nvGrpSpPr>
        <p:grpSpPr>
          <a:xfrm>
            <a:off x="1558022" y="2402662"/>
            <a:ext cx="2830257" cy="720109"/>
            <a:chOff x="1472558" y="998559"/>
            <a:chExt cx="2765965" cy="720109"/>
          </a:xfrm>
        </p:grpSpPr>
        <p:sp>
          <p:nvSpPr>
            <p:cNvPr id="24" name="TextBox 23"/>
            <p:cNvSpPr txBox="1"/>
            <p:nvPr/>
          </p:nvSpPr>
          <p:spPr>
            <a:xfrm>
              <a:off x="1472558" y="1257003"/>
              <a:ext cx="2765965" cy="461665"/>
            </a:xfrm>
            <a:prstGeom prst="rect">
              <a:avLst/>
            </a:prstGeom>
            <a:noFill/>
          </p:spPr>
          <p:txBody>
            <a:bodyPr wrap="square" rtlCol="0" anchor="ctr">
              <a:spAutoFit/>
            </a:bodyPr>
            <a:lstStyle/>
            <a:p>
              <a:r>
                <a:rPr lang="en-US" altLang="ko-KR" sz="1200" dirty="0">
                  <a:solidFill>
                    <a:schemeClr val="tx1">
                      <a:lumMod val="75000"/>
                      <a:lumOff val="25000"/>
                    </a:schemeClr>
                  </a:solidFill>
                  <a:latin typeface="Open Sans" pitchFamily="34" charset="0"/>
                  <a:ea typeface="Open Sans" pitchFamily="34" charset="0"/>
                  <a:cs typeface="Open Sans" pitchFamily="34" charset="0"/>
                </a:rPr>
                <a:t>You can simply impress your audience and add a unique zing. </a:t>
              </a:r>
              <a:endParaRPr lang="ko-KR" altLang="en-US" sz="1200" dirty="0">
                <a:solidFill>
                  <a:schemeClr val="tx1">
                    <a:lumMod val="75000"/>
                    <a:lumOff val="25000"/>
                  </a:schemeClr>
                </a:solidFill>
                <a:latin typeface="Open Sans" pitchFamily="34" charset="0"/>
                <a:cs typeface="Open Sans" pitchFamily="34" charset="0"/>
              </a:endParaRPr>
            </a:p>
          </p:txBody>
        </p:sp>
        <p:sp>
          <p:nvSpPr>
            <p:cNvPr id="25" name="TextBox 24"/>
            <p:cNvSpPr txBox="1"/>
            <p:nvPr/>
          </p:nvSpPr>
          <p:spPr>
            <a:xfrm>
              <a:off x="1472558" y="998559"/>
              <a:ext cx="2765965" cy="276999"/>
            </a:xfrm>
            <a:prstGeom prst="rect">
              <a:avLst/>
            </a:prstGeom>
            <a:noFill/>
          </p:spPr>
          <p:txBody>
            <a:bodyPr wrap="square" rtlCol="0" anchor="ctr">
              <a:spAutoFit/>
            </a:bodyPr>
            <a:lstStyle/>
            <a:p>
              <a:r>
                <a:rPr lang="en-US" altLang="ko-KR" sz="1200" b="1" dirty="0">
                  <a:solidFill>
                    <a:schemeClr val="tx1">
                      <a:lumMod val="75000"/>
                      <a:lumOff val="25000"/>
                    </a:schemeClr>
                  </a:solidFill>
                  <a:latin typeface="Open Sans" pitchFamily="34" charset="0"/>
                  <a:ea typeface="Open Sans" pitchFamily="34" charset="0"/>
                  <a:cs typeface="Open Sans" pitchFamily="34" charset="0"/>
                </a:rPr>
                <a:t>Manage your Car Rental Business</a:t>
              </a:r>
              <a:endParaRPr lang="ko-KR" altLang="en-US" sz="1200" b="1" dirty="0">
                <a:solidFill>
                  <a:schemeClr val="tx1">
                    <a:lumMod val="75000"/>
                    <a:lumOff val="25000"/>
                  </a:schemeClr>
                </a:solidFill>
                <a:latin typeface="Open Sans" pitchFamily="34" charset="0"/>
                <a:cs typeface="Open Sans" pitchFamily="34" charset="0"/>
              </a:endParaRPr>
            </a:p>
          </p:txBody>
        </p:sp>
      </p:grpSp>
      <p:grpSp>
        <p:nvGrpSpPr>
          <p:cNvPr id="26" name="Group 25"/>
          <p:cNvGrpSpPr/>
          <p:nvPr/>
        </p:nvGrpSpPr>
        <p:grpSpPr>
          <a:xfrm>
            <a:off x="1558022" y="3305144"/>
            <a:ext cx="2830257" cy="720109"/>
            <a:chOff x="1472558" y="998559"/>
            <a:chExt cx="2765965" cy="720109"/>
          </a:xfrm>
        </p:grpSpPr>
        <p:sp>
          <p:nvSpPr>
            <p:cNvPr id="27" name="TextBox 26"/>
            <p:cNvSpPr txBox="1"/>
            <p:nvPr/>
          </p:nvSpPr>
          <p:spPr>
            <a:xfrm>
              <a:off x="1472558" y="1257003"/>
              <a:ext cx="2765965" cy="461665"/>
            </a:xfrm>
            <a:prstGeom prst="rect">
              <a:avLst/>
            </a:prstGeom>
            <a:noFill/>
          </p:spPr>
          <p:txBody>
            <a:bodyPr wrap="square" rtlCol="0" anchor="ctr">
              <a:spAutoFit/>
            </a:bodyPr>
            <a:lstStyle/>
            <a:p>
              <a:r>
                <a:rPr lang="en-US" altLang="ko-KR" sz="1200" dirty="0">
                  <a:solidFill>
                    <a:schemeClr val="tx1">
                      <a:lumMod val="75000"/>
                      <a:lumOff val="25000"/>
                    </a:schemeClr>
                  </a:solidFill>
                  <a:latin typeface="Open Sans" pitchFamily="34" charset="0"/>
                  <a:ea typeface="Open Sans" pitchFamily="34" charset="0"/>
                  <a:cs typeface="Open Sans" pitchFamily="34" charset="0"/>
                </a:rPr>
                <a:t>You can simply impress your audience and add a unique zing. </a:t>
              </a:r>
              <a:endParaRPr lang="ko-KR" altLang="en-US" sz="1200" dirty="0">
                <a:solidFill>
                  <a:schemeClr val="tx1">
                    <a:lumMod val="75000"/>
                    <a:lumOff val="25000"/>
                  </a:schemeClr>
                </a:solidFill>
                <a:latin typeface="Open Sans" pitchFamily="34" charset="0"/>
                <a:cs typeface="Open Sans" pitchFamily="34" charset="0"/>
              </a:endParaRPr>
            </a:p>
          </p:txBody>
        </p:sp>
        <p:sp>
          <p:nvSpPr>
            <p:cNvPr id="28" name="TextBox 27"/>
            <p:cNvSpPr txBox="1"/>
            <p:nvPr/>
          </p:nvSpPr>
          <p:spPr>
            <a:xfrm>
              <a:off x="1472558" y="998559"/>
              <a:ext cx="2765965" cy="276999"/>
            </a:xfrm>
            <a:prstGeom prst="rect">
              <a:avLst/>
            </a:prstGeom>
            <a:noFill/>
          </p:spPr>
          <p:txBody>
            <a:bodyPr wrap="square" rtlCol="0" anchor="ctr">
              <a:spAutoFit/>
            </a:bodyPr>
            <a:lstStyle/>
            <a:p>
              <a:r>
                <a:rPr lang="en-US" altLang="ko-KR" sz="1200" b="1" dirty="0">
                  <a:solidFill>
                    <a:schemeClr val="tx1">
                      <a:lumMod val="75000"/>
                      <a:lumOff val="25000"/>
                    </a:schemeClr>
                  </a:solidFill>
                  <a:latin typeface="Open Sans" pitchFamily="34" charset="0"/>
                  <a:ea typeface="Open Sans" pitchFamily="34" charset="0"/>
                  <a:cs typeface="Open Sans" pitchFamily="34" charset="0"/>
                </a:rPr>
                <a:t>Access anywhere in World</a:t>
              </a:r>
              <a:endParaRPr lang="ko-KR" altLang="en-US" sz="1200" b="1" dirty="0">
                <a:solidFill>
                  <a:schemeClr val="tx1">
                    <a:lumMod val="75000"/>
                    <a:lumOff val="25000"/>
                  </a:schemeClr>
                </a:solidFill>
                <a:latin typeface="Open Sans" pitchFamily="34" charset="0"/>
                <a:cs typeface="Open Sans" pitchFamily="34" charset="0"/>
              </a:endParaRPr>
            </a:p>
          </p:txBody>
        </p:sp>
      </p:grpSp>
      <p:grpSp>
        <p:nvGrpSpPr>
          <p:cNvPr id="29" name="Group 28"/>
          <p:cNvGrpSpPr/>
          <p:nvPr/>
        </p:nvGrpSpPr>
        <p:grpSpPr>
          <a:xfrm>
            <a:off x="5643570" y="3248511"/>
            <a:ext cx="2830257" cy="720109"/>
            <a:chOff x="1472558" y="998559"/>
            <a:chExt cx="2765965" cy="720109"/>
          </a:xfrm>
        </p:grpSpPr>
        <p:sp>
          <p:nvSpPr>
            <p:cNvPr id="30" name="TextBox 29"/>
            <p:cNvSpPr txBox="1"/>
            <p:nvPr/>
          </p:nvSpPr>
          <p:spPr>
            <a:xfrm>
              <a:off x="1472558" y="1257003"/>
              <a:ext cx="2765965" cy="461665"/>
            </a:xfrm>
            <a:prstGeom prst="rect">
              <a:avLst/>
            </a:prstGeom>
            <a:noFill/>
          </p:spPr>
          <p:txBody>
            <a:bodyPr wrap="square" rtlCol="0" anchor="ctr">
              <a:spAutoFit/>
            </a:bodyPr>
            <a:lstStyle/>
            <a:p>
              <a:r>
                <a:rPr lang="en-US" altLang="ko-KR" sz="1200" dirty="0">
                  <a:solidFill>
                    <a:schemeClr val="tx1">
                      <a:lumMod val="75000"/>
                      <a:lumOff val="25000"/>
                    </a:schemeClr>
                  </a:solidFill>
                  <a:latin typeface="Open Sans" pitchFamily="34" charset="0"/>
                  <a:ea typeface="Open Sans" pitchFamily="34" charset="0"/>
                  <a:cs typeface="Open Sans" pitchFamily="34" charset="0"/>
                </a:rPr>
                <a:t>You can simply impress your audience and add a unique zing. </a:t>
              </a:r>
              <a:endParaRPr lang="ko-KR" altLang="en-US" sz="1200" dirty="0">
                <a:solidFill>
                  <a:schemeClr val="tx1">
                    <a:lumMod val="75000"/>
                    <a:lumOff val="25000"/>
                  </a:schemeClr>
                </a:solidFill>
                <a:latin typeface="Open Sans" pitchFamily="34" charset="0"/>
                <a:cs typeface="Open Sans" pitchFamily="34" charset="0"/>
              </a:endParaRPr>
            </a:p>
          </p:txBody>
        </p:sp>
        <p:sp>
          <p:nvSpPr>
            <p:cNvPr id="31" name="TextBox 30"/>
            <p:cNvSpPr txBox="1"/>
            <p:nvPr/>
          </p:nvSpPr>
          <p:spPr>
            <a:xfrm>
              <a:off x="1472558" y="998559"/>
              <a:ext cx="2765965" cy="276999"/>
            </a:xfrm>
            <a:prstGeom prst="rect">
              <a:avLst/>
            </a:prstGeom>
            <a:noFill/>
          </p:spPr>
          <p:txBody>
            <a:bodyPr wrap="square" rtlCol="0" anchor="ctr">
              <a:spAutoFit/>
            </a:bodyPr>
            <a:lstStyle/>
            <a:p>
              <a:r>
                <a:rPr lang="en-US" altLang="ko-KR" sz="1200" b="1" dirty="0">
                  <a:solidFill>
                    <a:schemeClr val="tx1">
                      <a:lumMod val="75000"/>
                      <a:lumOff val="25000"/>
                    </a:schemeClr>
                  </a:solidFill>
                  <a:latin typeface="Open Sans" pitchFamily="34" charset="0"/>
                  <a:ea typeface="Open Sans" pitchFamily="34" charset="0"/>
                  <a:cs typeface="Open Sans" pitchFamily="34" charset="0"/>
                </a:rPr>
                <a:t>Mobile Friendly System</a:t>
              </a:r>
              <a:endParaRPr lang="ko-KR" altLang="en-US" sz="1200" b="1" dirty="0">
                <a:solidFill>
                  <a:schemeClr val="tx1">
                    <a:lumMod val="75000"/>
                    <a:lumOff val="25000"/>
                  </a:schemeClr>
                </a:solidFill>
                <a:latin typeface="Open Sans" pitchFamily="34" charset="0"/>
                <a:cs typeface="Open Sans" pitchFamily="34" charset="0"/>
              </a:endParaRPr>
            </a:p>
          </p:txBody>
        </p:sp>
      </p:grpSp>
      <p:grpSp>
        <p:nvGrpSpPr>
          <p:cNvPr id="32" name="Group 31"/>
          <p:cNvGrpSpPr/>
          <p:nvPr/>
        </p:nvGrpSpPr>
        <p:grpSpPr>
          <a:xfrm>
            <a:off x="5630175" y="1500180"/>
            <a:ext cx="2830257" cy="720109"/>
            <a:chOff x="1472558" y="998559"/>
            <a:chExt cx="2765965" cy="720109"/>
          </a:xfrm>
        </p:grpSpPr>
        <p:sp>
          <p:nvSpPr>
            <p:cNvPr id="33" name="TextBox 32"/>
            <p:cNvSpPr txBox="1"/>
            <p:nvPr/>
          </p:nvSpPr>
          <p:spPr>
            <a:xfrm>
              <a:off x="1472558" y="1257003"/>
              <a:ext cx="2765965" cy="461665"/>
            </a:xfrm>
            <a:prstGeom prst="rect">
              <a:avLst/>
            </a:prstGeom>
            <a:noFill/>
          </p:spPr>
          <p:txBody>
            <a:bodyPr wrap="square" rtlCol="0" anchor="ctr">
              <a:spAutoFit/>
            </a:bodyPr>
            <a:lstStyle/>
            <a:p>
              <a:r>
                <a:rPr lang="en-US" altLang="ko-KR" sz="1200" dirty="0">
                  <a:solidFill>
                    <a:schemeClr val="tx1">
                      <a:lumMod val="75000"/>
                      <a:lumOff val="25000"/>
                    </a:schemeClr>
                  </a:solidFill>
                  <a:latin typeface="Open Sans" pitchFamily="34" charset="0"/>
                  <a:ea typeface="Open Sans" pitchFamily="34" charset="0"/>
                  <a:cs typeface="Open Sans" pitchFamily="34" charset="0"/>
                </a:rPr>
                <a:t>You can simply impress your audience and add a unique zing. </a:t>
              </a:r>
              <a:endParaRPr lang="ko-KR" altLang="en-US" sz="1200" dirty="0">
                <a:solidFill>
                  <a:schemeClr val="tx1">
                    <a:lumMod val="75000"/>
                    <a:lumOff val="25000"/>
                  </a:schemeClr>
                </a:solidFill>
                <a:latin typeface="Open Sans" pitchFamily="34" charset="0"/>
                <a:cs typeface="Open Sans" pitchFamily="34" charset="0"/>
              </a:endParaRPr>
            </a:p>
          </p:txBody>
        </p:sp>
        <p:sp>
          <p:nvSpPr>
            <p:cNvPr id="34" name="TextBox 33"/>
            <p:cNvSpPr txBox="1"/>
            <p:nvPr/>
          </p:nvSpPr>
          <p:spPr>
            <a:xfrm>
              <a:off x="1472558" y="998559"/>
              <a:ext cx="2765965" cy="276999"/>
            </a:xfrm>
            <a:prstGeom prst="rect">
              <a:avLst/>
            </a:prstGeom>
            <a:noFill/>
          </p:spPr>
          <p:txBody>
            <a:bodyPr wrap="square" rtlCol="0" anchor="ctr">
              <a:spAutoFit/>
            </a:bodyPr>
            <a:lstStyle/>
            <a:p>
              <a:r>
                <a:rPr lang="en-US" altLang="ko-KR" sz="1200" b="1" dirty="0">
                  <a:solidFill>
                    <a:schemeClr val="tx1">
                      <a:lumMod val="75000"/>
                      <a:lumOff val="25000"/>
                    </a:schemeClr>
                  </a:solidFill>
                  <a:latin typeface="Open Sans" pitchFamily="34" charset="0"/>
                  <a:ea typeface="Open Sans" pitchFamily="34" charset="0"/>
                  <a:cs typeface="Open Sans" pitchFamily="34" charset="0"/>
                </a:rPr>
                <a:t>Security &amp; Privacy</a:t>
              </a:r>
              <a:endParaRPr lang="ko-KR" altLang="en-US" sz="1200" b="1" dirty="0">
                <a:solidFill>
                  <a:schemeClr val="tx1">
                    <a:lumMod val="75000"/>
                    <a:lumOff val="25000"/>
                  </a:schemeClr>
                </a:solidFill>
                <a:latin typeface="Open Sans" pitchFamily="34" charset="0"/>
                <a:cs typeface="Open Sans" pitchFamily="34" charset="0"/>
              </a:endParaRPr>
            </a:p>
          </p:txBody>
        </p:sp>
      </p:grpSp>
      <p:grpSp>
        <p:nvGrpSpPr>
          <p:cNvPr id="35" name="Group 34"/>
          <p:cNvGrpSpPr/>
          <p:nvPr/>
        </p:nvGrpSpPr>
        <p:grpSpPr>
          <a:xfrm>
            <a:off x="5630175" y="2402662"/>
            <a:ext cx="2830257" cy="720109"/>
            <a:chOff x="1472558" y="998559"/>
            <a:chExt cx="2765965" cy="720109"/>
          </a:xfrm>
        </p:grpSpPr>
        <p:sp>
          <p:nvSpPr>
            <p:cNvPr id="36" name="TextBox 35"/>
            <p:cNvSpPr txBox="1"/>
            <p:nvPr/>
          </p:nvSpPr>
          <p:spPr>
            <a:xfrm>
              <a:off x="1472558" y="1257003"/>
              <a:ext cx="2765965" cy="461665"/>
            </a:xfrm>
            <a:prstGeom prst="rect">
              <a:avLst/>
            </a:prstGeom>
            <a:noFill/>
          </p:spPr>
          <p:txBody>
            <a:bodyPr wrap="square" rtlCol="0" anchor="ctr">
              <a:spAutoFit/>
            </a:bodyPr>
            <a:lstStyle/>
            <a:p>
              <a:r>
                <a:rPr lang="en-US" altLang="ko-KR" sz="1200" dirty="0">
                  <a:solidFill>
                    <a:schemeClr val="tx1">
                      <a:lumMod val="75000"/>
                      <a:lumOff val="25000"/>
                    </a:schemeClr>
                  </a:solidFill>
                  <a:latin typeface="Open Sans" pitchFamily="34" charset="0"/>
                  <a:ea typeface="Open Sans" pitchFamily="34" charset="0"/>
                  <a:cs typeface="Open Sans" pitchFamily="34" charset="0"/>
                </a:rPr>
                <a:t>You can simply impress your audience and add a unique zing. </a:t>
              </a:r>
              <a:endParaRPr lang="ko-KR" altLang="en-US" sz="1200" dirty="0">
                <a:solidFill>
                  <a:schemeClr val="tx1">
                    <a:lumMod val="75000"/>
                    <a:lumOff val="25000"/>
                  </a:schemeClr>
                </a:solidFill>
                <a:latin typeface="Open Sans" pitchFamily="34" charset="0"/>
                <a:cs typeface="Open Sans" pitchFamily="34" charset="0"/>
              </a:endParaRPr>
            </a:p>
          </p:txBody>
        </p:sp>
        <p:sp>
          <p:nvSpPr>
            <p:cNvPr id="37" name="TextBox 36"/>
            <p:cNvSpPr txBox="1"/>
            <p:nvPr/>
          </p:nvSpPr>
          <p:spPr>
            <a:xfrm>
              <a:off x="1472558" y="998559"/>
              <a:ext cx="2765965" cy="276999"/>
            </a:xfrm>
            <a:prstGeom prst="rect">
              <a:avLst/>
            </a:prstGeom>
            <a:noFill/>
          </p:spPr>
          <p:txBody>
            <a:bodyPr wrap="square" rtlCol="0" anchor="ctr">
              <a:spAutoFit/>
            </a:bodyPr>
            <a:lstStyle/>
            <a:p>
              <a:r>
                <a:rPr lang="en-US" altLang="ko-KR" sz="1200" b="1" dirty="0">
                  <a:solidFill>
                    <a:schemeClr val="tx1">
                      <a:lumMod val="75000"/>
                      <a:lumOff val="25000"/>
                    </a:schemeClr>
                  </a:solidFill>
                  <a:latin typeface="Open Sans" pitchFamily="34" charset="0"/>
                  <a:ea typeface="Open Sans" pitchFamily="34" charset="0"/>
                  <a:cs typeface="Open Sans" pitchFamily="34" charset="0"/>
                </a:rPr>
                <a:t>Saves Time</a:t>
              </a:r>
              <a:endParaRPr lang="ko-KR" altLang="en-US" sz="1200" b="1" dirty="0">
                <a:solidFill>
                  <a:schemeClr val="tx1">
                    <a:lumMod val="75000"/>
                    <a:lumOff val="25000"/>
                  </a:schemeClr>
                </a:solidFill>
                <a:latin typeface="Open Sans" pitchFamily="34" charset="0"/>
                <a:cs typeface="Open Sans" pitchFamily="34" charset="0"/>
              </a:endParaRPr>
            </a:p>
          </p:txBody>
        </p:sp>
      </p:grpSp>
      <p:sp>
        <p:nvSpPr>
          <p:cNvPr id="46" name="Oval 21"/>
          <p:cNvSpPr>
            <a:spLocks noChangeAspect="1"/>
          </p:cNvSpPr>
          <p:nvPr/>
        </p:nvSpPr>
        <p:spPr>
          <a:xfrm>
            <a:off x="5000628" y="1819751"/>
            <a:ext cx="297776" cy="300263"/>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latin typeface="Open Sans" pitchFamily="34" charset="0"/>
              <a:cs typeface="Open Sans" pitchFamily="34" charset="0"/>
            </a:endParaRPr>
          </a:p>
        </p:txBody>
      </p:sp>
      <p:sp>
        <p:nvSpPr>
          <p:cNvPr id="51" name="Oval 50"/>
          <p:cNvSpPr/>
          <p:nvPr/>
        </p:nvSpPr>
        <p:spPr>
          <a:xfrm>
            <a:off x="771538" y="3365475"/>
            <a:ext cx="557704" cy="557704"/>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Open Sans" pitchFamily="34" charset="0"/>
              <a:cs typeface="Open Sans" pitchFamily="34" charset="0"/>
            </a:endParaRPr>
          </a:p>
        </p:txBody>
      </p:sp>
      <p:sp>
        <p:nvSpPr>
          <p:cNvPr id="52" name="Teardrop 6"/>
          <p:cNvSpPr/>
          <p:nvPr/>
        </p:nvSpPr>
        <p:spPr>
          <a:xfrm rot="8100000">
            <a:off x="913801" y="3519403"/>
            <a:ext cx="273178" cy="273178"/>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latin typeface="Open Sans" pitchFamily="34" charset="0"/>
              <a:cs typeface="Open Sans" pitchFamily="34" charset="0"/>
            </a:endParaRPr>
          </a:p>
        </p:txBody>
      </p:sp>
      <p:sp>
        <p:nvSpPr>
          <p:cNvPr id="55" name="Rounded Rectangle 7">
            <a:extLst>
              <a:ext uri="{FF2B5EF4-FFF2-40B4-BE49-F238E27FC236}">
                <a16:creationId xmlns:a16="http://schemas.microsoft.com/office/drawing/2014/main" id="{6585EE30-6136-4A4D-8872-03E446B5E101}"/>
              </a:ext>
            </a:extLst>
          </p:cNvPr>
          <p:cNvSpPr/>
          <p:nvPr/>
        </p:nvSpPr>
        <p:spPr>
          <a:xfrm>
            <a:off x="5085648" y="3432404"/>
            <a:ext cx="171992" cy="29764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56" name="Parallelogram 15">
            <a:extLst>
              <a:ext uri="{FF2B5EF4-FFF2-40B4-BE49-F238E27FC236}">
                <a16:creationId xmlns:a16="http://schemas.microsoft.com/office/drawing/2014/main" id="{7B864AC3-D70B-492A-A1B1-95AC79CC70DA}"/>
              </a:ext>
            </a:extLst>
          </p:cNvPr>
          <p:cNvSpPr/>
          <p:nvPr/>
        </p:nvSpPr>
        <p:spPr>
          <a:xfrm flipH="1">
            <a:off x="5000628" y="2605569"/>
            <a:ext cx="317209" cy="317209"/>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58" name="Rounded Rectangle 25">
            <a:extLst>
              <a:ext uri="{FF2B5EF4-FFF2-40B4-BE49-F238E27FC236}">
                <a16:creationId xmlns:a16="http://schemas.microsoft.com/office/drawing/2014/main" id="{A04E2F38-536B-456C-8D37-CAD59768CF0F}"/>
              </a:ext>
            </a:extLst>
          </p:cNvPr>
          <p:cNvSpPr/>
          <p:nvPr/>
        </p:nvSpPr>
        <p:spPr>
          <a:xfrm>
            <a:off x="928662" y="1748313"/>
            <a:ext cx="318445" cy="233370"/>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3239406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val 7"/>
          <p:cNvSpPr/>
          <p:nvPr/>
        </p:nvSpPr>
        <p:spPr>
          <a:xfrm>
            <a:off x="1428728" y="1428742"/>
            <a:ext cx="2160292" cy="21602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a:xfrm>
            <a:off x="3995936" y="2110362"/>
            <a:ext cx="4790906" cy="473576"/>
          </a:xfrm>
        </p:spPr>
        <p:txBody>
          <a:bodyPr/>
          <a:lstStyle/>
          <a:p>
            <a:r>
              <a:rPr lang="en-IN" altLang="ko-KR" b="1" dirty="0">
                <a:solidFill>
                  <a:schemeClr val="tx1">
                    <a:lumMod val="75000"/>
                    <a:lumOff val="25000"/>
                  </a:schemeClr>
                </a:solidFill>
                <a:latin typeface="Open Sans" pitchFamily="34" charset="0"/>
                <a:ea typeface="Open Sans" pitchFamily="34" charset="0"/>
                <a:cs typeface="Open Sans" pitchFamily="34" charset="0"/>
              </a:rPr>
              <a:t>HOW IT WORKS ?</a:t>
            </a:r>
            <a:endParaRPr lang="ko-KR" altLang="en-US" b="1" dirty="0">
              <a:solidFill>
                <a:schemeClr val="tx1">
                  <a:lumMod val="75000"/>
                  <a:lumOff val="25000"/>
                </a:schemeClr>
              </a:solidFill>
              <a:latin typeface="Open Sans" pitchFamily="34" charset="0"/>
              <a:cs typeface="Open Sans" pitchFamily="34" charset="0"/>
            </a:endParaRPr>
          </a:p>
        </p:txBody>
      </p:sp>
      <p:sp>
        <p:nvSpPr>
          <p:cNvPr id="3" name="Text Placeholder 2"/>
          <p:cNvSpPr>
            <a:spLocks noGrp="1"/>
          </p:cNvSpPr>
          <p:nvPr>
            <p:ph type="body" sz="quarter" idx="11"/>
          </p:nvPr>
        </p:nvSpPr>
        <p:spPr>
          <a:xfrm>
            <a:off x="3995936" y="2714626"/>
            <a:ext cx="5148064" cy="288032"/>
          </a:xfrm>
        </p:spPr>
        <p:txBody>
          <a:bodyPr/>
          <a:lstStyle/>
          <a:p>
            <a:pPr lvl="0"/>
            <a:r>
              <a:rPr lang="en-IN" altLang="ko-KR" dirty="0">
                <a:latin typeface="Open Sans Light" pitchFamily="34" charset="0"/>
                <a:ea typeface="Open Sans Light" pitchFamily="34" charset="0"/>
                <a:cs typeface="Open Sans Light" pitchFamily="34" charset="0"/>
              </a:rPr>
              <a:t>Process to book a car - Car Rental System</a:t>
            </a:r>
            <a:endParaRPr lang="en-US" altLang="ko-KR" dirty="0">
              <a:solidFill>
                <a:schemeClr val="tx1">
                  <a:lumMod val="75000"/>
                  <a:lumOff val="25000"/>
                </a:schemeClr>
              </a:solidFill>
              <a:latin typeface="Open Sans Light" pitchFamily="34" charset="0"/>
              <a:ea typeface="Open Sans Light" pitchFamily="34" charset="0"/>
              <a:cs typeface="Open Sans Light" pitchFamily="34" charset="0"/>
            </a:endParaRPr>
          </a:p>
        </p:txBody>
      </p:sp>
      <p:pic>
        <p:nvPicPr>
          <p:cNvPr id="7" name="Picture 2" descr="C:\Users\raman\Downloads\Screenshot_17-removebg-preview.png"/>
          <p:cNvPicPr>
            <a:picLocks noChangeAspect="1" noChangeArrowheads="1"/>
          </p:cNvPicPr>
          <p:nvPr/>
        </p:nvPicPr>
        <p:blipFill>
          <a:blip r:embed="rId2"/>
          <a:srcRect/>
          <a:stretch>
            <a:fillRect/>
          </a:stretch>
        </p:blipFill>
        <p:spPr bwMode="auto">
          <a:xfrm>
            <a:off x="1500166" y="1643055"/>
            <a:ext cx="2121743" cy="1397245"/>
          </a:xfrm>
          <a:prstGeom prst="rect">
            <a:avLst/>
          </a:prstGeom>
          <a:noFill/>
        </p:spPr>
      </p:pic>
    </p:spTree>
    <p:extLst>
      <p:ext uri="{BB962C8B-B14F-4D97-AF65-F5344CB8AC3E}">
        <p14:creationId xmlns:p14="http://schemas.microsoft.com/office/powerpoint/2010/main" val="3101234267"/>
      </p:ext>
    </p:extLst>
  </p:cSld>
  <p:clrMapOvr>
    <a:masterClrMapping/>
  </p:clrMapOvr>
</p:sld>
</file>

<file path=ppt/theme/theme1.xml><?xml version="1.0" encoding="utf-8"?>
<a:theme xmlns:a="http://schemas.openxmlformats.org/drawingml/2006/main" name="Cover and End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Contents Slide Master">
  <a:themeElements>
    <a:clrScheme name="ALLPPT COLOR 130">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1607</TotalTime>
  <Words>1090</Words>
  <Application>Microsoft Office PowerPoint</Application>
  <PresentationFormat>On-screen Show (16:9)</PresentationFormat>
  <Paragraphs>178</Paragraphs>
  <Slides>31</Slides>
  <Notes>8</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31</vt:i4>
      </vt:variant>
    </vt:vector>
  </HeadingPairs>
  <TitlesOfParts>
    <vt:vector size="40" baseType="lpstr">
      <vt:lpstr>맑은 고딕</vt:lpstr>
      <vt:lpstr>Arial</vt:lpstr>
      <vt:lpstr>Open Sans</vt:lpstr>
      <vt:lpstr>Open Sans Light</vt:lpstr>
      <vt:lpstr>Wingdings</vt:lpstr>
      <vt:lpstr>Cover and End Slide Master</vt:lpstr>
      <vt:lpstr>Contents Slide Master</vt:lpstr>
      <vt:lpstr>Section Break Slide Master</vt:lpstr>
      <vt:lpstr>1_Contents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Vinay Singal</cp:lastModifiedBy>
  <cp:revision>177</cp:revision>
  <dcterms:created xsi:type="dcterms:W3CDTF">2016-12-05T23:26:54Z</dcterms:created>
  <dcterms:modified xsi:type="dcterms:W3CDTF">2024-04-28T14:20:10Z</dcterms:modified>
</cp:coreProperties>
</file>